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4"/>
  </p:sldMasterIdLst>
  <p:sldIdLst>
    <p:sldId id="256" r:id="rId5"/>
    <p:sldId id="257" r:id="rId6"/>
    <p:sldId id="263" r:id="rId7"/>
    <p:sldId id="258" r:id="rId8"/>
    <p:sldId id="259" r:id="rId9"/>
    <p:sldId id="261" r:id="rId10"/>
    <p:sldId id="265" r:id="rId11"/>
    <p:sldId id="266" r:id="rId12"/>
    <p:sldId id="267" r:id="rId13"/>
    <p:sldId id="268" r:id="rId14"/>
    <p:sldId id="269" r:id="rId15"/>
    <p:sldId id="270" r:id="rId16"/>
    <p:sldId id="274" r:id="rId17"/>
    <p:sldId id="271" r:id="rId18"/>
    <p:sldId id="273" r:id="rId19"/>
    <p:sldId id="272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C8AD97B-CD5B-4DC1-4761-C70C8CF23548}" v="108" dt="2024-04-25T01:44:54.99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32" y="3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theme" Target="theme/theme1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ristina Cabrales" userId="S::cristinac@b1bwise.com::0980fcdf-41ba-4cf6-9ac9-7728614bca91" providerId="AD" clId="Web-{839A7527-C4B6-CFF1-29E5-F0D8ECC489D3}"/>
    <pc:docChg chg="modSld">
      <pc:chgData name="Cristina Cabrales" userId="S::cristinac@b1bwise.com::0980fcdf-41ba-4cf6-9ac9-7728614bca91" providerId="AD" clId="Web-{839A7527-C4B6-CFF1-29E5-F0D8ECC489D3}" dt="2023-08-24T16:11:07.958" v="13" actId="14100"/>
      <pc:docMkLst>
        <pc:docMk/>
      </pc:docMkLst>
      <pc:sldChg chg="modSp">
        <pc:chgData name="Cristina Cabrales" userId="S::cristinac@b1bwise.com::0980fcdf-41ba-4cf6-9ac9-7728614bca91" providerId="AD" clId="Web-{839A7527-C4B6-CFF1-29E5-F0D8ECC489D3}" dt="2023-08-24T16:11:07.958" v="13" actId="14100"/>
        <pc:sldMkLst>
          <pc:docMk/>
          <pc:sldMk cId="3206107436" sldId="259"/>
        </pc:sldMkLst>
        <pc:graphicFrameChg chg="mod modGraphic">
          <ac:chgData name="Cristina Cabrales" userId="S::cristinac@b1bwise.com::0980fcdf-41ba-4cf6-9ac9-7728614bca91" providerId="AD" clId="Web-{839A7527-C4B6-CFF1-29E5-F0D8ECC489D3}" dt="2023-08-24T16:11:07.958" v="13" actId="14100"/>
          <ac:graphicFrameMkLst>
            <pc:docMk/>
            <pc:sldMk cId="3206107436" sldId="259"/>
            <ac:graphicFrameMk id="9" creationId="{C9CBF4AE-98ED-FBDA-7911-D537A9E4CA8C}"/>
          </ac:graphicFrameMkLst>
        </pc:graphicFrameChg>
      </pc:sldChg>
    </pc:docChg>
  </pc:docChgLst>
  <pc:docChgLst>
    <pc:chgData name="Cristina Cabrales" userId="S::cristinac@b1bwise.com::0980fcdf-41ba-4cf6-9ac9-7728614bca91" providerId="AD" clId="Web-{36F9EC20-1847-0B09-1F21-4DE635341B93}"/>
    <pc:docChg chg="modSld">
      <pc:chgData name="Cristina Cabrales" userId="S::cristinac@b1bwise.com::0980fcdf-41ba-4cf6-9ac9-7728614bca91" providerId="AD" clId="Web-{36F9EC20-1847-0B09-1F21-4DE635341B93}" dt="2023-06-28T20:02:29.351" v="69" actId="1076"/>
      <pc:docMkLst>
        <pc:docMk/>
      </pc:docMkLst>
      <pc:sldChg chg="modSp">
        <pc:chgData name="Cristina Cabrales" userId="S::cristinac@b1bwise.com::0980fcdf-41ba-4cf6-9ac9-7728614bca91" providerId="AD" clId="Web-{36F9EC20-1847-0B09-1F21-4DE635341B93}" dt="2023-06-28T20:02:29.351" v="69" actId="1076"/>
        <pc:sldMkLst>
          <pc:docMk/>
          <pc:sldMk cId="1790924698" sldId="257"/>
        </pc:sldMkLst>
        <pc:spChg chg="mod">
          <ac:chgData name="Cristina Cabrales" userId="S::cristinac@b1bwise.com::0980fcdf-41ba-4cf6-9ac9-7728614bca91" providerId="AD" clId="Web-{36F9EC20-1847-0B09-1F21-4DE635341B93}" dt="2023-06-28T19:58:39.096" v="1" actId="20577"/>
          <ac:spMkLst>
            <pc:docMk/>
            <pc:sldMk cId="1790924698" sldId="257"/>
            <ac:spMk id="2" creationId="{E5C4EA34-D86D-E84B-9518-E64C20E077C1}"/>
          </ac:spMkLst>
        </pc:spChg>
        <pc:spChg chg="mod">
          <ac:chgData name="Cristina Cabrales" userId="S::cristinac@b1bwise.com::0980fcdf-41ba-4cf6-9ac9-7728614bca91" providerId="AD" clId="Web-{36F9EC20-1847-0B09-1F21-4DE635341B93}" dt="2023-06-28T19:59:43.988" v="15" actId="20577"/>
          <ac:spMkLst>
            <pc:docMk/>
            <pc:sldMk cId="1790924698" sldId="257"/>
            <ac:spMk id="1027" creationId="{A85397F4-9645-CFDC-D128-118954ED2689}"/>
          </ac:spMkLst>
        </pc:spChg>
        <pc:spChg chg="mod">
          <ac:chgData name="Cristina Cabrales" userId="S::cristinac@b1bwise.com::0980fcdf-41ba-4cf6-9ac9-7728614bca91" providerId="AD" clId="Web-{36F9EC20-1847-0B09-1F21-4DE635341B93}" dt="2023-06-28T20:00:55.036" v="22" actId="20577"/>
          <ac:spMkLst>
            <pc:docMk/>
            <pc:sldMk cId="1790924698" sldId="257"/>
            <ac:spMk id="1031" creationId="{D532674D-2137-4A07-D140-C36AF4D76498}"/>
          </ac:spMkLst>
        </pc:spChg>
        <pc:spChg chg="mod">
          <ac:chgData name="Cristina Cabrales" userId="S::cristinac@b1bwise.com::0980fcdf-41ba-4cf6-9ac9-7728614bca91" providerId="AD" clId="Web-{36F9EC20-1847-0B09-1F21-4DE635341B93}" dt="2023-06-28T20:01:06.599" v="24" actId="20577"/>
          <ac:spMkLst>
            <pc:docMk/>
            <pc:sldMk cId="1790924698" sldId="257"/>
            <ac:spMk id="1033" creationId="{BA82BFEC-820C-64E1-F917-159E3271D4EC}"/>
          </ac:spMkLst>
        </pc:spChg>
        <pc:spChg chg="mod">
          <ac:chgData name="Cristina Cabrales" userId="S::cristinac@b1bwise.com::0980fcdf-41ba-4cf6-9ac9-7728614bca91" providerId="AD" clId="Web-{36F9EC20-1847-0B09-1F21-4DE635341B93}" dt="2023-06-28T20:02:29.351" v="69" actId="1076"/>
          <ac:spMkLst>
            <pc:docMk/>
            <pc:sldMk cId="1790924698" sldId="257"/>
            <ac:spMk id="1034" creationId="{CF28A7D1-F982-21E3-E471-FD1E624F7999}"/>
          </ac:spMkLst>
        </pc:spChg>
      </pc:sldChg>
    </pc:docChg>
  </pc:docChgLst>
  <pc:docChgLst>
    <pc:chgData name="Cristina Cabrales" userId="S::cristinac@b1bwise.com::0980fcdf-41ba-4cf6-9ac9-7728614bca91" providerId="AD" clId="Web-{FC8AD97B-CD5B-4DC1-4761-C70C8CF23548}"/>
    <pc:docChg chg="modSld">
      <pc:chgData name="Cristina Cabrales" userId="S::cristinac@b1bwise.com::0980fcdf-41ba-4cf6-9ac9-7728614bca91" providerId="AD" clId="Web-{FC8AD97B-CD5B-4DC1-4761-C70C8CF23548}" dt="2024-04-25T01:44:56.463" v="123" actId="20577"/>
      <pc:docMkLst>
        <pc:docMk/>
      </pc:docMkLst>
      <pc:sldChg chg="modSp addAnim delAnim">
        <pc:chgData name="Cristina Cabrales" userId="S::cristinac@b1bwise.com::0980fcdf-41ba-4cf6-9ac9-7728614bca91" providerId="AD" clId="Web-{FC8AD97B-CD5B-4DC1-4761-C70C8CF23548}" dt="2024-04-25T01:44:56.463" v="123" actId="20577"/>
        <pc:sldMkLst>
          <pc:docMk/>
          <pc:sldMk cId="1587292096" sldId="256"/>
        </pc:sldMkLst>
        <pc:spChg chg="mod">
          <ac:chgData name="Cristina Cabrales" userId="S::cristinac@b1bwise.com::0980fcdf-41ba-4cf6-9ac9-7728614bca91" providerId="AD" clId="Web-{FC8AD97B-CD5B-4DC1-4761-C70C8CF23548}" dt="2024-04-25T01:44:56.463" v="123" actId="20577"/>
          <ac:spMkLst>
            <pc:docMk/>
            <pc:sldMk cId="1587292096" sldId="256"/>
            <ac:spMk id="2" creationId="{E6BE34F7-A888-4385-DD52-C3C840F9933C}"/>
          </ac:spMkLst>
        </pc:spChg>
      </pc:sldChg>
      <pc:sldChg chg="addSp delSp modSp">
        <pc:chgData name="Cristina Cabrales" userId="S::cristinac@b1bwise.com::0980fcdf-41ba-4cf6-9ac9-7728614bca91" providerId="AD" clId="Web-{FC8AD97B-CD5B-4DC1-4761-C70C8CF23548}" dt="2024-04-25T01:44:54.994" v="106" actId="20577"/>
        <pc:sldMkLst>
          <pc:docMk/>
          <pc:sldMk cId="1790924698" sldId="257"/>
        </pc:sldMkLst>
        <pc:spChg chg="mod">
          <ac:chgData name="Cristina Cabrales" userId="S::cristinac@b1bwise.com::0980fcdf-41ba-4cf6-9ac9-7728614bca91" providerId="AD" clId="Web-{FC8AD97B-CD5B-4DC1-4761-C70C8CF23548}" dt="2024-04-25T01:44:54.994" v="106" actId="20577"/>
          <ac:spMkLst>
            <pc:docMk/>
            <pc:sldMk cId="1790924698" sldId="257"/>
            <ac:spMk id="7" creationId="{520C5999-2A45-364C-AADA-E39131BC552C}"/>
          </ac:spMkLst>
        </pc:spChg>
        <pc:spChg chg="add del">
          <ac:chgData name="Cristina Cabrales" userId="S::cristinac@b1bwise.com::0980fcdf-41ba-4cf6-9ac9-7728614bca91" providerId="AD" clId="Web-{FC8AD97B-CD5B-4DC1-4761-C70C8CF23548}" dt="2024-04-25T01:44:52.791" v="85"/>
          <ac:spMkLst>
            <pc:docMk/>
            <pc:sldMk cId="1790924698" sldId="257"/>
            <ac:spMk id="1027" creationId="{A85397F4-9645-CFDC-D128-118954ED2689}"/>
          </ac:spMkLst>
        </pc:spChg>
        <pc:spChg chg="add del">
          <ac:chgData name="Cristina Cabrales" userId="S::cristinac@b1bwise.com::0980fcdf-41ba-4cf6-9ac9-7728614bca91" providerId="AD" clId="Web-{FC8AD97B-CD5B-4DC1-4761-C70C8CF23548}" dt="2024-04-25T01:44:52.791" v="86"/>
          <ac:spMkLst>
            <pc:docMk/>
            <pc:sldMk cId="1790924698" sldId="257"/>
            <ac:spMk id="1029" creationId="{8C4D4A3C-0B7E-7C00-7CBD-726D6849C635}"/>
          </ac:spMkLst>
        </pc:spChg>
        <pc:spChg chg="add del">
          <ac:chgData name="Cristina Cabrales" userId="S::cristinac@b1bwise.com::0980fcdf-41ba-4cf6-9ac9-7728614bca91" providerId="AD" clId="Web-{FC8AD97B-CD5B-4DC1-4761-C70C8CF23548}" dt="2024-04-25T01:44:52.791" v="87"/>
          <ac:spMkLst>
            <pc:docMk/>
            <pc:sldMk cId="1790924698" sldId="257"/>
            <ac:spMk id="1031" creationId="{D532674D-2137-4A07-D140-C36AF4D76498}"/>
          </ac:spMkLst>
        </pc:spChg>
        <pc:spChg chg="add del">
          <ac:chgData name="Cristina Cabrales" userId="S::cristinac@b1bwise.com::0980fcdf-41ba-4cf6-9ac9-7728614bca91" providerId="AD" clId="Web-{FC8AD97B-CD5B-4DC1-4761-C70C8CF23548}" dt="2024-04-25T01:44:52.791" v="88"/>
          <ac:spMkLst>
            <pc:docMk/>
            <pc:sldMk cId="1790924698" sldId="257"/>
            <ac:spMk id="1033" creationId="{BA82BFEC-820C-64E1-F917-159E3271D4EC}"/>
          </ac:spMkLst>
        </pc:spChg>
        <pc:spChg chg="add del">
          <ac:chgData name="Cristina Cabrales" userId="S::cristinac@b1bwise.com::0980fcdf-41ba-4cf6-9ac9-7728614bca91" providerId="AD" clId="Web-{FC8AD97B-CD5B-4DC1-4761-C70C8CF23548}" dt="2024-04-25T01:44:52.791" v="89"/>
          <ac:spMkLst>
            <pc:docMk/>
            <pc:sldMk cId="1790924698" sldId="257"/>
            <ac:spMk id="1034" creationId="{CF28A7D1-F982-21E3-E471-FD1E624F7999}"/>
          </ac:spMkLst>
        </pc:spChg>
        <pc:picChg chg="add del">
          <ac:chgData name="Cristina Cabrales" userId="S::cristinac@b1bwise.com::0980fcdf-41ba-4cf6-9ac9-7728614bca91" providerId="AD" clId="Web-{FC8AD97B-CD5B-4DC1-4761-C70C8CF23548}" dt="2024-04-25T01:44:52.791" v="76"/>
          <ac:picMkLst>
            <pc:docMk/>
            <pc:sldMk cId="1790924698" sldId="257"/>
            <ac:picMk id="5" creationId="{E8D66922-A461-3508-B935-2D5E1A2E3ACF}"/>
          </ac:picMkLst>
        </pc:picChg>
        <pc:picChg chg="add del">
          <ac:chgData name="Cristina Cabrales" userId="S::cristinac@b1bwise.com::0980fcdf-41ba-4cf6-9ac9-7728614bca91" providerId="AD" clId="Web-{FC8AD97B-CD5B-4DC1-4761-C70C8CF23548}" dt="2024-04-25T01:44:52.791" v="77"/>
          <ac:picMkLst>
            <pc:docMk/>
            <pc:sldMk cId="1790924698" sldId="257"/>
            <ac:picMk id="6" creationId="{F1F225F1-C262-C2D6-7F8D-F3EDEB31CA51}"/>
          </ac:picMkLst>
        </pc:picChg>
        <pc:picChg chg="add del">
          <ac:chgData name="Cristina Cabrales" userId="S::cristinac@b1bwise.com::0980fcdf-41ba-4cf6-9ac9-7728614bca91" providerId="AD" clId="Web-{FC8AD97B-CD5B-4DC1-4761-C70C8CF23548}" dt="2024-04-25T01:44:52.791" v="78"/>
          <ac:picMkLst>
            <pc:docMk/>
            <pc:sldMk cId="1790924698" sldId="257"/>
            <ac:picMk id="1028" creationId="{6A9361FE-F034-A53D-6F9B-AB148511A50A}"/>
          </ac:picMkLst>
        </pc:picChg>
        <pc:picChg chg="add del">
          <ac:chgData name="Cristina Cabrales" userId="S::cristinac@b1bwise.com::0980fcdf-41ba-4cf6-9ac9-7728614bca91" providerId="AD" clId="Web-{FC8AD97B-CD5B-4DC1-4761-C70C8CF23548}" dt="2024-04-25T01:44:52.791" v="79"/>
          <ac:picMkLst>
            <pc:docMk/>
            <pc:sldMk cId="1790924698" sldId="257"/>
            <ac:picMk id="1030" creationId="{982933D2-9A41-958F-CEC0-1047725442C3}"/>
          </ac:picMkLst>
        </pc:picChg>
        <pc:picChg chg="add del">
          <ac:chgData name="Cristina Cabrales" userId="S::cristinac@b1bwise.com::0980fcdf-41ba-4cf6-9ac9-7728614bca91" providerId="AD" clId="Web-{FC8AD97B-CD5B-4DC1-4761-C70C8CF23548}" dt="2024-04-25T01:44:52.791" v="80"/>
          <ac:picMkLst>
            <pc:docMk/>
            <pc:sldMk cId="1790924698" sldId="257"/>
            <ac:picMk id="1032" creationId="{C0A3D1E1-DC4B-F786-4FC2-745A69BCB140}"/>
          </ac:picMkLst>
        </pc:picChg>
        <pc:cxnChg chg="add del mod">
          <ac:chgData name="Cristina Cabrales" userId="S::cristinac@b1bwise.com::0980fcdf-41ba-4cf6-9ac9-7728614bca91" providerId="AD" clId="Web-{FC8AD97B-CD5B-4DC1-4761-C70C8CF23548}" dt="2024-04-25T01:44:52.791" v="81"/>
          <ac:cxnSpMkLst>
            <pc:docMk/>
            <pc:sldMk cId="1790924698" sldId="257"/>
            <ac:cxnSpMk id="10" creationId="{CF50F4E1-3963-5382-AB97-6DD879CDCC02}"/>
          </ac:cxnSpMkLst>
        </pc:cxnChg>
        <pc:cxnChg chg="add del">
          <ac:chgData name="Cristina Cabrales" userId="S::cristinac@b1bwise.com::0980fcdf-41ba-4cf6-9ac9-7728614bca91" providerId="AD" clId="Web-{FC8AD97B-CD5B-4DC1-4761-C70C8CF23548}" dt="2024-04-25T01:44:52.791" v="82"/>
          <ac:cxnSpMkLst>
            <pc:docMk/>
            <pc:sldMk cId="1790924698" sldId="257"/>
            <ac:cxnSpMk id="14" creationId="{5868A6A3-40CD-E5B8-D1B9-BB5CEF061A56}"/>
          </ac:cxnSpMkLst>
        </pc:cxnChg>
        <pc:cxnChg chg="add del">
          <ac:chgData name="Cristina Cabrales" userId="S::cristinac@b1bwise.com::0980fcdf-41ba-4cf6-9ac9-7728614bca91" providerId="AD" clId="Web-{FC8AD97B-CD5B-4DC1-4761-C70C8CF23548}" dt="2024-04-25T01:44:52.791" v="83"/>
          <ac:cxnSpMkLst>
            <pc:docMk/>
            <pc:sldMk cId="1790924698" sldId="257"/>
            <ac:cxnSpMk id="20" creationId="{4A22D395-49DB-CA49-C6A6-C8A6E3987520}"/>
          </ac:cxnSpMkLst>
        </pc:cxnChg>
        <pc:cxnChg chg="add del mod">
          <ac:chgData name="Cristina Cabrales" userId="S::cristinac@b1bwise.com::0980fcdf-41ba-4cf6-9ac9-7728614bca91" providerId="AD" clId="Web-{FC8AD97B-CD5B-4DC1-4761-C70C8CF23548}" dt="2024-04-25T01:44:52.791" v="84"/>
          <ac:cxnSpMkLst>
            <pc:docMk/>
            <pc:sldMk cId="1790924698" sldId="257"/>
            <ac:cxnSpMk id="24" creationId="{CDC23F8A-8000-7833-A6AB-F84FFB42F36E}"/>
          </ac:cxnSpMkLst>
        </pc:cxnChg>
      </pc:sldChg>
    </pc:docChg>
  </pc:docChgLst>
  <pc:docChgLst>
    <pc:chgData name="Cristina Cabrales" userId="S::cristinac@b1bwise.com::0980fcdf-41ba-4cf6-9ac9-7728614bca91" providerId="AD" clId="Web-{84D5EE07-60F0-47CF-1E87-6D1DEDC3F17E}"/>
    <pc:docChg chg="modSld">
      <pc:chgData name="Cristina Cabrales" userId="S::cristinac@b1bwise.com::0980fcdf-41ba-4cf6-9ac9-7728614bca91" providerId="AD" clId="Web-{84D5EE07-60F0-47CF-1E87-6D1DEDC3F17E}" dt="2024-03-04T17:07:15.162" v="0"/>
      <pc:docMkLst>
        <pc:docMk/>
      </pc:docMkLst>
      <pc:sldChg chg="delSp">
        <pc:chgData name="Cristina Cabrales" userId="S::cristinac@b1bwise.com::0980fcdf-41ba-4cf6-9ac9-7728614bca91" providerId="AD" clId="Web-{84D5EE07-60F0-47CF-1E87-6D1DEDC3F17E}" dt="2024-03-04T17:07:15.162" v="0"/>
        <pc:sldMkLst>
          <pc:docMk/>
          <pc:sldMk cId="772478487" sldId="263"/>
        </pc:sldMkLst>
        <pc:spChg chg="topLvl">
          <ac:chgData name="Cristina Cabrales" userId="S::cristinac@b1bwise.com::0980fcdf-41ba-4cf6-9ac9-7728614bca91" providerId="AD" clId="Web-{84D5EE07-60F0-47CF-1E87-6D1DEDC3F17E}" dt="2024-03-04T17:07:15.162" v="0"/>
          <ac:spMkLst>
            <pc:docMk/>
            <pc:sldMk cId="772478487" sldId="263"/>
            <ac:spMk id="3" creationId="{BCE48B69-37F1-8895-46BD-1D7849336A68}"/>
          </ac:spMkLst>
        </pc:spChg>
        <pc:spChg chg="topLvl">
          <ac:chgData name="Cristina Cabrales" userId="S::cristinac@b1bwise.com::0980fcdf-41ba-4cf6-9ac9-7728614bca91" providerId="AD" clId="Web-{84D5EE07-60F0-47CF-1E87-6D1DEDC3F17E}" dt="2024-03-04T17:07:15.162" v="0"/>
          <ac:spMkLst>
            <pc:docMk/>
            <pc:sldMk cId="772478487" sldId="263"/>
            <ac:spMk id="4" creationId="{DE988DB8-225A-8F07-D515-54607C1AAA00}"/>
          </ac:spMkLst>
        </pc:spChg>
        <pc:spChg chg="topLvl">
          <ac:chgData name="Cristina Cabrales" userId="S::cristinac@b1bwise.com::0980fcdf-41ba-4cf6-9ac9-7728614bca91" providerId="AD" clId="Web-{84D5EE07-60F0-47CF-1E87-6D1DEDC3F17E}" dt="2024-03-04T17:07:15.162" v="0"/>
          <ac:spMkLst>
            <pc:docMk/>
            <pc:sldMk cId="772478487" sldId="263"/>
            <ac:spMk id="5" creationId="{20AF2DC1-8306-7E60-7125-F11A0623B55B}"/>
          </ac:spMkLst>
        </pc:spChg>
        <pc:spChg chg="topLvl">
          <ac:chgData name="Cristina Cabrales" userId="S::cristinac@b1bwise.com::0980fcdf-41ba-4cf6-9ac9-7728614bca91" providerId="AD" clId="Web-{84D5EE07-60F0-47CF-1E87-6D1DEDC3F17E}" dt="2024-03-04T17:07:15.162" v="0"/>
          <ac:spMkLst>
            <pc:docMk/>
            <pc:sldMk cId="772478487" sldId="263"/>
            <ac:spMk id="6" creationId="{69382007-93D8-5A72-1F33-F1F071E0FCB9}"/>
          </ac:spMkLst>
        </pc:spChg>
        <pc:spChg chg="topLvl">
          <ac:chgData name="Cristina Cabrales" userId="S::cristinac@b1bwise.com::0980fcdf-41ba-4cf6-9ac9-7728614bca91" providerId="AD" clId="Web-{84D5EE07-60F0-47CF-1E87-6D1DEDC3F17E}" dt="2024-03-04T17:07:15.162" v="0"/>
          <ac:spMkLst>
            <pc:docMk/>
            <pc:sldMk cId="772478487" sldId="263"/>
            <ac:spMk id="7" creationId="{FCD2B01A-853C-137D-6E56-87467F51FA53}"/>
          </ac:spMkLst>
        </pc:spChg>
        <pc:spChg chg="topLvl">
          <ac:chgData name="Cristina Cabrales" userId="S::cristinac@b1bwise.com::0980fcdf-41ba-4cf6-9ac9-7728614bca91" providerId="AD" clId="Web-{84D5EE07-60F0-47CF-1E87-6D1DEDC3F17E}" dt="2024-03-04T17:07:15.162" v="0"/>
          <ac:spMkLst>
            <pc:docMk/>
            <pc:sldMk cId="772478487" sldId="263"/>
            <ac:spMk id="12" creationId="{FEA011FB-2798-762C-4254-7079948D2F1F}"/>
          </ac:spMkLst>
        </pc:spChg>
        <pc:spChg chg="topLvl">
          <ac:chgData name="Cristina Cabrales" userId="S::cristinac@b1bwise.com::0980fcdf-41ba-4cf6-9ac9-7728614bca91" providerId="AD" clId="Web-{84D5EE07-60F0-47CF-1E87-6D1DEDC3F17E}" dt="2024-03-04T17:07:15.162" v="0"/>
          <ac:spMkLst>
            <pc:docMk/>
            <pc:sldMk cId="772478487" sldId="263"/>
            <ac:spMk id="13" creationId="{39F6795B-FDBE-0A64-B12F-4485AFDDFEC9}"/>
          </ac:spMkLst>
        </pc:spChg>
        <pc:spChg chg="topLvl">
          <ac:chgData name="Cristina Cabrales" userId="S::cristinac@b1bwise.com::0980fcdf-41ba-4cf6-9ac9-7728614bca91" providerId="AD" clId="Web-{84D5EE07-60F0-47CF-1E87-6D1DEDC3F17E}" dt="2024-03-04T17:07:15.162" v="0"/>
          <ac:spMkLst>
            <pc:docMk/>
            <pc:sldMk cId="772478487" sldId="263"/>
            <ac:spMk id="17" creationId="{E32C42EF-6D37-C312-E194-B49A2280DAA6}"/>
          </ac:spMkLst>
        </pc:spChg>
        <pc:grpChg chg="del">
          <ac:chgData name="Cristina Cabrales" userId="S::cristinac@b1bwise.com::0980fcdf-41ba-4cf6-9ac9-7728614bca91" providerId="AD" clId="Web-{84D5EE07-60F0-47CF-1E87-6D1DEDC3F17E}" dt="2024-03-04T17:07:15.162" v="0"/>
          <ac:grpSpMkLst>
            <pc:docMk/>
            <pc:sldMk cId="772478487" sldId="263"/>
            <ac:grpSpMk id="14" creationId="{2DE5FAB8-A072-3201-BF9E-F492C8430108}"/>
          </ac:grpSpMkLst>
        </pc:grpChg>
        <pc:picChg chg="topLvl">
          <ac:chgData name="Cristina Cabrales" userId="S::cristinac@b1bwise.com::0980fcdf-41ba-4cf6-9ac9-7728614bca91" providerId="AD" clId="Web-{84D5EE07-60F0-47CF-1E87-6D1DEDC3F17E}" dt="2024-03-04T17:07:15.162" v="0"/>
          <ac:picMkLst>
            <pc:docMk/>
            <pc:sldMk cId="772478487" sldId="263"/>
            <ac:picMk id="18" creationId="{B8C54B1F-3FD0-2294-7888-ECD7AD3ACAB9}"/>
          </ac:picMkLst>
        </pc:picChg>
        <pc:picChg chg="topLvl">
          <ac:chgData name="Cristina Cabrales" userId="S::cristinac@b1bwise.com::0980fcdf-41ba-4cf6-9ac9-7728614bca91" providerId="AD" clId="Web-{84D5EE07-60F0-47CF-1E87-6D1DEDC3F17E}" dt="2024-03-04T17:07:15.162" v="0"/>
          <ac:picMkLst>
            <pc:docMk/>
            <pc:sldMk cId="772478487" sldId="263"/>
            <ac:picMk id="19" creationId="{4E2C31D2-7A3E-7323-96A8-9049F98C527A}"/>
          </ac:picMkLst>
        </pc:picChg>
        <pc:cxnChg chg="topLvl">
          <ac:chgData name="Cristina Cabrales" userId="S::cristinac@b1bwise.com::0980fcdf-41ba-4cf6-9ac9-7728614bca91" providerId="AD" clId="Web-{84D5EE07-60F0-47CF-1E87-6D1DEDC3F17E}" dt="2024-03-04T17:07:15.162" v="0"/>
          <ac:cxnSpMkLst>
            <pc:docMk/>
            <pc:sldMk cId="772478487" sldId="263"/>
            <ac:cxnSpMk id="8" creationId="{17D2FCF5-3CF4-E90B-6EBE-415CE0453FAC}"/>
          </ac:cxnSpMkLst>
        </pc:cxnChg>
        <pc:cxnChg chg="topLvl">
          <ac:chgData name="Cristina Cabrales" userId="S::cristinac@b1bwise.com::0980fcdf-41ba-4cf6-9ac9-7728614bca91" providerId="AD" clId="Web-{84D5EE07-60F0-47CF-1E87-6D1DEDC3F17E}" dt="2024-03-04T17:07:15.162" v="0"/>
          <ac:cxnSpMkLst>
            <pc:docMk/>
            <pc:sldMk cId="772478487" sldId="263"/>
            <ac:cxnSpMk id="9" creationId="{732A3479-084C-3B44-5B49-3A8014865A08}"/>
          </ac:cxnSpMkLst>
        </pc:cxnChg>
        <pc:cxnChg chg="topLvl">
          <ac:chgData name="Cristina Cabrales" userId="S::cristinac@b1bwise.com::0980fcdf-41ba-4cf6-9ac9-7728614bca91" providerId="AD" clId="Web-{84D5EE07-60F0-47CF-1E87-6D1DEDC3F17E}" dt="2024-03-04T17:07:15.162" v="0"/>
          <ac:cxnSpMkLst>
            <pc:docMk/>
            <pc:sldMk cId="772478487" sldId="263"/>
            <ac:cxnSpMk id="10" creationId="{E970BF9C-CBCC-6607-A97E-C222FB9A9930}"/>
          </ac:cxnSpMkLst>
        </pc:cxnChg>
        <pc:cxnChg chg="topLvl">
          <ac:chgData name="Cristina Cabrales" userId="S::cristinac@b1bwise.com::0980fcdf-41ba-4cf6-9ac9-7728614bca91" providerId="AD" clId="Web-{84D5EE07-60F0-47CF-1E87-6D1DEDC3F17E}" dt="2024-03-04T17:07:15.162" v="0"/>
          <ac:cxnSpMkLst>
            <pc:docMk/>
            <pc:sldMk cId="772478487" sldId="263"/>
            <ac:cxnSpMk id="11" creationId="{47ECA11F-2A24-4141-711A-0B8F5A28A082}"/>
          </ac:cxnSpMkLst>
        </pc:cxnChg>
      </pc:sldChg>
    </pc:docChg>
  </pc:docChgLst>
  <pc:docChgLst>
    <pc:chgData name="Cristina Cabrales" userId="S::cristinac@b1bwise.com::0980fcdf-41ba-4cf6-9ac9-7728614bca91" providerId="AD" clId="Web-{4F2CCBF1-413A-5C42-A9D4-ECAF3B0289AE}"/>
    <pc:docChg chg="addSld delSld modSld">
      <pc:chgData name="Cristina Cabrales" userId="S::cristinac@b1bwise.com::0980fcdf-41ba-4cf6-9ac9-7728614bca91" providerId="AD" clId="Web-{4F2CCBF1-413A-5C42-A9D4-ECAF3B0289AE}" dt="2023-06-13T15:17:32.881" v="7"/>
      <pc:docMkLst>
        <pc:docMk/>
      </pc:docMkLst>
      <pc:sldChg chg="addSp delSp modSp new del">
        <pc:chgData name="Cristina Cabrales" userId="S::cristinac@b1bwise.com::0980fcdf-41ba-4cf6-9ac9-7728614bca91" providerId="AD" clId="Web-{4F2CCBF1-413A-5C42-A9D4-ECAF3B0289AE}" dt="2023-06-13T15:17:32.881" v="7"/>
        <pc:sldMkLst>
          <pc:docMk/>
          <pc:sldMk cId="230064984" sldId="260"/>
        </pc:sldMkLst>
        <pc:spChg chg="del">
          <ac:chgData name="Cristina Cabrales" userId="S::cristinac@b1bwise.com::0980fcdf-41ba-4cf6-9ac9-7728614bca91" providerId="AD" clId="Web-{4F2CCBF1-413A-5C42-A9D4-ECAF3B0289AE}" dt="2023-06-13T15:08:40.819" v="2"/>
          <ac:spMkLst>
            <pc:docMk/>
            <pc:sldMk cId="230064984" sldId="260"/>
            <ac:spMk id="2" creationId="{573F9C64-C9F5-BAA4-E0EA-78C086AF3F34}"/>
          </ac:spMkLst>
        </pc:spChg>
        <pc:spChg chg="del">
          <ac:chgData name="Cristina Cabrales" userId="S::cristinac@b1bwise.com::0980fcdf-41ba-4cf6-9ac9-7728614bca91" providerId="AD" clId="Web-{4F2CCBF1-413A-5C42-A9D4-ECAF3B0289AE}" dt="2023-06-13T15:08:40.819" v="1"/>
          <ac:spMkLst>
            <pc:docMk/>
            <pc:sldMk cId="230064984" sldId="260"/>
            <ac:spMk id="3" creationId="{107022C5-B9FB-7D03-98D1-22C2C2597421}"/>
          </ac:spMkLst>
        </pc:spChg>
        <pc:spChg chg="add mod">
          <ac:chgData name="Cristina Cabrales" userId="S::cristinac@b1bwise.com::0980fcdf-41ba-4cf6-9ac9-7728614bca91" providerId="AD" clId="Web-{4F2CCBF1-413A-5C42-A9D4-ECAF3B0289AE}" dt="2023-06-13T15:16:52.942" v="4" actId="14100"/>
          <ac:spMkLst>
            <pc:docMk/>
            <pc:sldMk cId="230064984" sldId="260"/>
            <ac:spMk id="4" creationId="{25FEB664-9366-D309-FC2C-F24C2F59B553}"/>
          </ac:spMkLst>
        </pc:spChg>
        <pc:spChg chg="add mod">
          <ac:chgData name="Cristina Cabrales" userId="S::cristinac@b1bwise.com::0980fcdf-41ba-4cf6-9ac9-7728614bca91" providerId="AD" clId="Web-{4F2CCBF1-413A-5C42-A9D4-ECAF3B0289AE}" dt="2023-06-13T15:17:07.286" v="6" actId="1076"/>
          <ac:spMkLst>
            <pc:docMk/>
            <pc:sldMk cId="230064984" sldId="260"/>
            <ac:spMk id="5" creationId="{62FE96DA-80CE-4AC5-6C59-E7440659681C}"/>
          </ac:spMkLst>
        </pc:spChg>
      </pc:sldChg>
    </pc:docChg>
  </pc:docChgLst>
  <pc:docChgLst>
    <pc:chgData name="Cristina Cabrales" userId="0980fcdf-41ba-4cf6-9ac9-7728614bca91" providerId="ADAL" clId="{78AE736C-3CE8-48BE-96D3-878FD0D0DF7B}"/>
    <pc:docChg chg="undo custSel addSld delSld modSld">
      <pc:chgData name="Cristina Cabrales" userId="0980fcdf-41ba-4cf6-9ac9-7728614bca91" providerId="ADAL" clId="{78AE736C-3CE8-48BE-96D3-878FD0D0DF7B}" dt="2023-05-29T20:30:31.619" v="1138" actId="20577"/>
      <pc:docMkLst>
        <pc:docMk/>
      </pc:docMkLst>
      <pc:sldChg chg="addSp delSp modSp mod">
        <pc:chgData name="Cristina Cabrales" userId="0980fcdf-41ba-4cf6-9ac9-7728614bca91" providerId="ADAL" clId="{78AE736C-3CE8-48BE-96D3-878FD0D0DF7B}" dt="2023-05-29T19:43:54.344" v="334" actId="1037"/>
        <pc:sldMkLst>
          <pc:docMk/>
          <pc:sldMk cId="1587292096" sldId="256"/>
        </pc:sldMkLst>
        <pc:spChg chg="mod">
          <ac:chgData name="Cristina Cabrales" userId="0980fcdf-41ba-4cf6-9ac9-7728614bca91" providerId="ADAL" clId="{78AE736C-3CE8-48BE-96D3-878FD0D0DF7B}" dt="2023-05-29T19:26:59.881" v="315" actId="403"/>
          <ac:spMkLst>
            <pc:docMk/>
            <pc:sldMk cId="1587292096" sldId="256"/>
            <ac:spMk id="2" creationId="{E6BE34F7-A888-4385-DD52-C3C840F9933C}"/>
          </ac:spMkLst>
        </pc:spChg>
        <pc:spChg chg="del">
          <ac:chgData name="Cristina Cabrales" userId="0980fcdf-41ba-4cf6-9ac9-7728614bca91" providerId="ADAL" clId="{78AE736C-3CE8-48BE-96D3-878FD0D0DF7B}" dt="2023-05-29T19:07:36.632" v="24" actId="478"/>
          <ac:spMkLst>
            <pc:docMk/>
            <pc:sldMk cId="1587292096" sldId="256"/>
            <ac:spMk id="3" creationId="{C359678A-8179-E4C0-33EB-B0A441EA5CBA}"/>
          </ac:spMkLst>
        </pc:spChg>
        <pc:picChg chg="add mod">
          <ac:chgData name="Cristina Cabrales" userId="0980fcdf-41ba-4cf6-9ac9-7728614bca91" providerId="ADAL" clId="{78AE736C-3CE8-48BE-96D3-878FD0D0DF7B}" dt="2023-05-29T19:43:54.344" v="334" actId="1037"/>
          <ac:picMkLst>
            <pc:docMk/>
            <pc:sldMk cId="1587292096" sldId="256"/>
            <ac:picMk id="5" creationId="{73B20BFF-D6B5-CBDC-D73C-24CF8B247DFE}"/>
          </ac:picMkLst>
        </pc:picChg>
        <pc:picChg chg="add mod">
          <ac:chgData name="Cristina Cabrales" userId="0980fcdf-41ba-4cf6-9ac9-7728614bca91" providerId="ADAL" clId="{78AE736C-3CE8-48BE-96D3-878FD0D0DF7B}" dt="2023-05-29T19:26:44.800" v="311" actId="1038"/>
          <ac:picMkLst>
            <pc:docMk/>
            <pc:sldMk cId="1587292096" sldId="256"/>
            <ac:picMk id="2050" creationId="{D1BA66E6-C78B-E2F1-50C1-7E648DCDAD1E}"/>
          </ac:picMkLst>
        </pc:picChg>
      </pc:sldChg>
      <pc:sldChg chg="addSp delSp modSp add mod">
        <pc:chgData name="Cristina Cabrales" userId="0980fcdf-41ba-4cf6-9ac9-7728614bca91" providerId="ADAL" clId="{78AE736C-3CE8-48BE-96D3-878FD0D0DF7B}" dt="2023-05-29T20:30:16.119" v="1134" actId="255"/>
        <pc:sldMkLst>
          <pc:docMk/>
          <pc:sldMk cId="246339881" sldId="258"/>
        </pc:sldMkLst>
        <pc:spChg chg="mod">
          <ac:chgData name="Cristina Cabrales" userId="0980fcdf-41ba-4cf6-9ac9-7728614bca91" providerId="ADAL" clId="{78AE736C-3CE8-48BE-96D3-878FD0D0DF7B}" dt="2023-05-29T20:28:31.239" v="986" actId="20577"/>
          <ac:spMkLst>
            <pc:docMk/>
            <pc:sldMk cId="246339881" sldId="258"/>
            <ac:spMk id="2" creationId="{E5C4EA34-D86D-E84B-9518-E64C20E077C1}"/>
          </ac:spMkLst>
        </pc:spChg>
        <pc:spChg chg="del">
          <ac:chgData name="Cristina Cabrales" userId="0980fcdf-41ba-4cf6-9ac9-7728614bca91" providerId="ADAL" clId="{78AE736C-3CE8-48BE-96D3-878FD0D0DF7B}" dt="2023-05-29T19:06:49.577" v="9" actId="478"/>
          <ac:spMkLst>
            <pc:docMk/>
            <pc:sldMk cId="246339881" sldId="258"/>
            <ac:spMk id="1027" creationId="{A85397F4-9645-CFDC-D128-118954ED2689}"/>
          </ac:spMkLst>
        </pc:spChg>
        <pc:spChg chg="del">
          <ac:chgData name="Cristina Cabrales" userId="0980fcdf-41ba-4cf6-9ac9-7728614bca91" providerId="ADAL" clId="{78AE736C-3CE8-48BE-96D3-878FD0D0DF7B}" dt="2023-05-29T19:06:49.577" v="9" actId="478"/>
          <ac:spMkLst>
            <pc:docMk/>
            <pc:sldMk cId="246339881" sldId="258"/>
            <ac:spMk id="1029" creationId="{8C4D4A3C-0B7E-7C00-7CBD-726D6849C635}"/>
          </ac:spMkLst>
        </pc:spChg>
        <pc:spChg chg="del">
          <ac:chgData name="Cristina Cabrales" userId="0980fcdf-41ba-4cf6-9ac9-7728614bca91" providerId="ADAL" clId="{78AE736C-3CE8-48BE-96D3-878FD0D0DF7B}" dt="2023-05-29T19:06:49.577" v="9" actId="478"/>
          <ac:spMkLst>
            <pc:docMk/>
            <pc:sldMk cId="246339881" sldId="258"/>
            <ac:spMk id="1031" creationId="{D532674D-2137-4A07-D140-C36AF4D76498}"/>
          </ac:spMkLst>
        </pc:spChg>
        <pc:spChg chg="del">
          <ac:chgData name="Cristina Cabrales" userId="0980fcdf-41ba-4cf6-9ac9-7728614bca91" providerId="ADAL" clId="{78AE736C-3CE8-48BE-96D3-878FD0D0DF7B}" dt="2023-05-29T19:06:49.577" v="9" actId="478"/>
          <ac:spMkLst>
            <pc:docMk/>
            <pc:sldMk cId="246339881" sldId="258"/>
            <ac:spMk id="1033" creationId="{BA82BFEC-820C-64E1-F917-159E3271D4EC}"/>
          </ac:spMkLst>
        </pc:spChg>
        <pc:spChg chg="del">
          <ac:chgData name="Cristina Cabrales" userId="0980fcdf-41ba-4cf6-9ac9-7728614bca91" providerId="ADAL" clId="{78AE736C-3CE8-48BE-96D3-878FD0D0DF7B}" dt="2023-05-29T19:06:49.577" v="9" actId="478"/>
          <ac:spMkLst>
            <pc:docMk/>
            <pc:sldMk cId="246339881" sldId="258"/>
            <ac:spMk id="1034" creationId="{CF28A7D1-F982-21E3-E471-FD1E624F7999}"/>
          </ac:spMkLst>
        </pc:spChg>
        <pc:graphicFrameChg chg="add del mod modGraphic">
          <ac:chgData name="Cristina Cabrales" userId="0980fcdf-41ba-4cf6-9ac9-7728614bca91" providerId="ADAL" clId="{78AE736C-3CE8-48BE-96D3-878FD0D0DF7B}" dt="2023-05-29T20:13:26.184" v="549" actId="478"/>
          <ac:graphicFrameMkLst>
            <pc:docMk/>
            <pc:sldMk cId="246339881" sldId="258"/>
            <ac:graphicFrameMk id="4" creationId="{C8DD9DDA-5AFD-7EC2-6A68-8E9C4C117E93}"/>
          </ac:graphicFrameMkLst>
        </pc:graphicFrameChg>
        <pc:graphicFrameChg chg="add del modGraphic">
          <ac:chgData name="Cristina Cabrales" userId="0980fcdf-41ba-4cf6-9ac9-7728614bca91" providerId="ADAL" clId="{78AE736C-3CE8-48BE-96D3-878FD0D0DF7B}" dt="2023-05-29T20:13:49.591" v="551" actId="478"/>
          <ac:graphicFrameMkLst>
            <pc:docMk/>
            <pc:sldMk cId="246339881" sldId="258"/>
            <ac:graphicFrameMk id="7" creationId="{A55118A5-DB0A-8000-5ED9-610568660979}"/>
          </ac:graphicFrameMkLst>
        </pc:graphicFrameChg>
        <pc:graphicFrameChg chg="add del mod modGraphic">
          <ac:chgData name="Cristina Cabrales" userId="0980fcdf-41ba-4cf6-9ac9-7728614bca91" providerId="ADAL" clId="{78AE736C-3CE8-48BE-96D3-878FD0D0DF7B}" dt="2023-05-29T20:16:01.576" v="642" actId="478"/>
          <ac:graphicFrameMkLst>
            <pc:docMk/>
            <pc:sldMk cId="246339881" sldId="258"/>
            <ac:graphicFrameMk id="8" creationId="{D416EFCC-B7D0-C648-DB7E-8695FFFE0032}"/>
          </ac:graphicFrameMkLst>
        </pc:graphicFrameChg>
        <pc:graphicFrameChg chg="add del mod modGraphic">
          <ac:chgData name="Cristina Cabrales" userId="0980fcdf-41ba-4cf6-9ac9-7728614bca91" providerId="ADAL" clId="{78AE736C-3CE8-48BE-96D3-878FD0D0DF7B}" dt="2023-05-29T20:30:16.119" v="1134" actId="255"/>
          <ac:graphicFrameMkLst>
            <pc:docMk/>
            <pc:sldMk cId="246339881" sldId="258"/>
            <ac:graphicFrameMk id="9" creationId="{C9CBF4AE-98ED-FBDA-7911-D537A9E4CA8C}"/>
          </ac:graphicFrameMkLst>
        </pc:graphicFrameChg>
        <pc:picChg chg="del">
          <ac:chgData name="Cristina Cabrales" userId="0980fcdf-41ba-4cf6-9ac9-7728614bca91" providerId="ADAL" clId="{78AE736C-3CE8-48BE-96D3-878FD0D0DF7B}" dt="2023-05-29T19:06:49.577" v="9" actId="478"/>
          <ac:picMkLst>
            <pc:docMk/>
            <pc:sldMk cId="246339881" sldId="258"/>
            <ac:picMk id="5" creationId="{E8D66922-A461-3508-B935-2D5E1A2E3ACF}"/>
          </ac:picMkLst>
        </pc:picChg>
        <pc:picChg chg="del">
          <ac:chgData name="Cristina Cabrales" userId="0980fcdf-41ba-4cf6-9ac9-7728614bca91" providerId="ADAL" clId="{78AE736C-3CE8-48BE-96D3-878FD0D0DF7B}" dt="2023-05-29T19:06:49.577" v="9" actId="478"/>
          <ac:picMkLst>
            <pc:docMk/>
            <pc:sldMk cId="246339881" sldId="258"/>
            <ac:picMk id="6" creationId="{F1F225F1-C262-C2D6-7F8D-F3EDEB31CA51}"/>
          </ac:picMkLst>
        </pc:picChg>
        <pc:picChg chg="add del mod">
          <ac:chgData name="Cristina Cabrales" userId="0980fcdf-41ba-4cf6-9ac9-7728614bca91" providerId="ADAL" clId="{78AE736C-3CE8-48BE-96D3-878FD0D0DF7B}" dt="2023-05-29T19:44:11.139" v="335" actId="478"/>
          <ac:picMkLst>
            <pc:docMk/>
            <pc:sldMk cId="246339881" sldId="258"/>
            <ac:picMk id="1026" creationId="{C7461333-63E5-1C35-5356-963EE7EA0121}"/>
          </ac:picMkLst>
        </pc:picChg>
        <pc:picChg chg="del">
          <ac:chgData name="Cristina Cabrales" userId="0980fcdf-41ba-4cf6-9ac9-7728614bca91" providerId="ADAL" clId="{78AE736C-3CE8-48BE-96D3-878FD0D0DF7B}" dt="2023-05-29T19:06:49.577" v="9" actId="478"/>
          <ac:picMkLst>
            <pc:docMk/>
            <pc:sldMk cId="246339881" sldId="258"/>
            <ac:picMk id="1028" creationId="{6A9361FE-F034-A53D-6F9B-AB148511A50A}"/>
          </ac:picMkLst>
        </pc:picChg>
        <pc:picChg chg="del">
          <ac:chgData name="Cristina Cabrales" userId="0980fcdf-41ba-4cf6-9ac9-7728614bca91" providerId="ADAL" clId="{78AE736C-3CE8-48BE-96D3-878FD0D0DF7B}" dt="2023-05-29T19:06:49.577" v="9" actId="478"/>
          <ac:picMkLst>
            <pc:docMk/>
            <pc:sldMk cId="246339881" sldId="258"/>
            <ac:picMk id="1030" creationId="{982933D2-9A41-958F-CEC0-1047725442C3}"/>
          </ac:picMkLst>
        </pc:picChg>
        <pc:picChg chg="del">
          <ac:chgData name="Cristina Cabrales" userId="0980fcdf-41ba-4cf6-9ac9-7728614bca91" providerId="ADAL" clId="{78AE736C-3CE8-48BE-96D3-878FD0D0DF7B}" dt="2023-05-29T19:06:49.577" v="9" actId="478"/>
          <ac:picMkLst>
            <pc:docMk/>
            <pc:sldMk cId="246339881" sldId="258"/>
            <ac:picMk id="1032" creationId="{C0A3D1E1-DC4B-F786-4FC2-745A69BCB140}"/>
          </ac:picMkLst>
        </pc:picChg>
        <pc:cxnChg chg="del">
          <ac:chgData name="Cristina Cabrales" userId="0980fcdf-41ba-4cf6-9ac9-7728614bca91" providerId="ADAL" clId="{78AE736C-3CE8-48BE-96D3-878FD0D0DF7B}" dt="2023-05-29T19:06:49.577" v="9" actId="478"/>
          <ac:cxnSpMkLst>
            <pc:docMk/>
            <pc:sldMk cId="246339881" sldId="258"/>
            <ac:cxnSpMk id="10" creationId="{CF50F4E1-3963-5382-AB97-6DD879CDCC02}"/>
          </ac:cxnSpMkLst>
        </pc:cxnChg>
        <pc:cxnChg chg="del">
          <ac:chgData name="Cristina Cabrales" userId="0980fcdf-41ba-4cf6-9ac9-7728614bca91" providerId="ADAL" clId="{78AE736C-3CE8-48BE-96D3-878FD0D0DF7B}" dt="2023-05-29T19:06:49.577" v="9" actId="478"/>
          <ac:cxnSpMkLst>
            <pc:docMk/>
            <pc:sldMk cId="246339881" sldId="258"/>
            <ac:cxnSpMk id="14" creationId="{5868A6A3-40CD-E5B8-D1B9-BB5CEF061A56}"/>
          </ac:cxnSpMkLst>
        </pc:cxnChg>
        <pc:cxnChg chg="del">
          <ac:chgData name="Cristina Cabrales" userId="0980fcdf-41ba-4cf6-9ac9-7728614bca91" providerId="ADAL" clId="{78AE736C-3CE8-48BE-96D3-878FD0D0DF7B}" dt="2023-05-29T19:06:49.577" v="9" actId="478"/>
          <ac:cxnSpMkLst>
            <pc:docMk/>
            <pc:sldMk cId="246339881" sldId="258"/>
            <ac:cxnSpMk id="20" creationId="{4A22D395-49DB-CA49-C6A6-C8A6E3987520}"/>
          </ac:cxnSpMkLst>
        </pc:cxnChg>
        <pc:cxnChg chg="del">
          <ac:chgData name="Cristina Cabrales" userId="0980fcdf-41ba-4cf6-9ac9-7728614bca91" providerId="ADAL" clId="{78AE736C-3CE8-48BE-96D3-878FD0D0DF7B}" dt="2023-05-29T19:06:49.577" v="9" actId="478"/>
          <ac:cxnSpMkLst>
            <pc:docMk/>
            <pc:sldMk cId="246339881" sldId="258"/>
            <ac:cxnSpMk id="24" creationId="{CDC23F8A-8000-7833-A6AB-F84FFB42F36E}"/>
          </ac:cxnSpMkLst>
        </pc:cxnChg>
      </pc:sldChg>
      <pc:sldChg chg="addSp delSp modSp add del mod">
        <pc:chgData name="Cristina Cabrales" userId="0980fcdf-41ba-4cf6-9ac9-7728614bca91" providerId="ADAL" clId="{78AE736C-3CE8-48BE-96D3-878FD0D0DF7B}" dt="2023-05-29T20:11:20.995" v="546" actId="47"/>
        <pc:sldMkLst>
          <pc:docMk/>
          <pc:sldMk cId="452762115" sldId="259"/>
        </pc:sldMkLst>
        <pc:spChg chg="mod">
          <ac:chgData name="Cristina Cabrales" userId="0980fcdf-41ba-4cf6-9ac9-7728614bca91" providerId="ADAL" clId="{78AE736C-3CE8-48BE-96D3-878FD0D0DF7B}" dt="2023-05-29T20:06:42.910" v="508" actId="1038"/>
          <ac:spMkLst>
            <pc:docMk/>
            <pc:sldMk cId="452762115" sldId="259"/>
            <ac:spMk id="1027" creationId="{A85397F4-9645-CFDC-D128-118954ED2689}"/>
          </ac:spMkLst>
        </pc:spChg>
        <pc:spChg chg="mod">
          <ac:chgData name="Cristina Cabrales" userId="0980fcdf-41ba-4cf6-9ac9-7728614bca91" providerId="ADAL" clId="{78AE736C-3CE8-48BE-96D3-878FD0D0DF7B}" dt="2023-05-29T20:06:42.910" v="508" actId="1038"/>
          <ac:spMkLst>
            <pc:docMk/>
            <pc:sldMk cId="452762115" sldId="259"/>
            <ac:spMk id="1029" creationId="{8C4D4A3C-0B7E-7C00-7CBD-726D6849C635}"/>
          </ac:spMkLst>
        </pc:spChg>
        <pc:spChg chg="mod">
          <ac:chgData name="Cristina Cabrales" userId="0980fcdf-41ba-4cf6-9ac9-7728614bca91" providerId="ADAL" clId="{78AE736C-3CE8-48BE-96D3-878FD0D0DF7B}" dt="2023-05-29T20:06:37.488" v="485" actId="1037"/>
          <ac:spMkLst>
            <pc:docMk/>
            <pc:sldMk cId="452762115" sldId="259"/>
            <ac:spMk id="1031" creationId="{D532674D-2137-4A07-D140-C36AF4D76498}"/>
          </ac:spMkLst>
        </pc:spChg>
        <pc:spChg chg="mod">
          <ac:chgData name="Cristina Cabrales" userId="0980fcdf-41ba-4cf6-9ac9-7728614bca91" providerId="ADAL" clId="{78AE736C-3CE8-48BE-96D3-878FD0D0DF7B}" dt="2023-05-29T20:06:37.488" v="485" actId="1037"/>
          <ac:spMkLst>
            <pc:docMk/>
            <pc:sldMk cId="452762115" sldId="259"/>
            <ac:spMk id="1033" creationId="{BA82BFEC-820C-64E1-F917-159E3271D4EC}"/>
          </ac:spMkLst>
        </pc:spChg>
        <pc:spChg chg="mod">
          <ac:chgData name="Cristina Cabrales" userId="0980fcdf-41ba-4cf6-9ac9-7728614bca91" providerId="ADAL" clId="{78AE736C-3CE8-48BE-96D3-878FD0D0DF7B}" dt="2023-05-29T20:06:37.488" v="485" actId="1037"/>
          <ac:spMkLst>
            <pc:docMk/>
            <pc:sldMk cId="452762115" sldId="259"/>
            <ac:spMk id="1034" creationId="{CF28A7D1-F982-21E3-E471-FD1E624F7999}"/>
          </ac:spMkLst>
        </pc:spChg>
        <pc:picChg chg="mod">
          <ac:chgData name="Cristina Cabrales" userId="0980fcdf-41ba-4cf6-9ac9-7728614bca91" providerId="ADAL" clId="{78AE736C-3CE8-48BE-96D3-878FD0D0DF7B}" dt="2023-05-29T20:06:42.910" v="508" actId="1038"/>
          <ac:picMkLst>
            <pc:docMk/>
            <pc:sldMk cId="452762115" sldId="259"/>
            <ac:picMk id="5" creationId="{E8D66922-A461-3508-B935-2D5E1A2E3ACF}"/>
          </ac:picMkLst>
        </pc:picChg>
        <pc:picChg chg="mod">
          <ac:chgData name="Cristina Cabrales" userId="0980fcdf-41ba-4cf6-9ac9-7728614bca91" providerId="ADAL" clId="{78AE736C-3CE8-48BE-96D3-878FD0D0DF7B}" dt="2023-05-29T20:06:37.488" v="485" actId="1037"/>
          <ac:picMkLst>
            <pc:docMk/>
            <pc:sldMk cId="452762115" sldId="259"/>
            <ac:picMk id="6" creationId="{F1F225F1-C262-C2D6-7F8D-F3EDEB31CA51}"/>
          </ac:picMkLst>
        </pc:picChg>
        <pc:picChg chg="mod">
          <ac:chgData name="Cristina Cabrales" userId="0980fcdf-41ba-4cf6-9ac9-7728614bca91" providerId="ADAL" clId="{78AE736C-3CE8-48BE-96D3-878FD0D0DF7B}" dt="2023-05-29T20:06:42.910" v="508" actId="1038"/>
          <ac:picMkLst>
            <pc:docMk/>
            <pc:sldMk cId="452762115" sldId="259"/>
            <ac:picMk id="1028" creationId="{6A9361FE-F034-A53D-6F9B-AB148511A50A}"/>
          </ac:picMkLst>
        </pc:picChg>
        <pc:picChg chg="mod">
          <ac:chgData name="Cristina Cabrales" userId="0980fcdf-41ba-4cf6-9ac9-7728614bca91" providerId="ADAL" clId="{78AE736C-3CE8-48BE-96D3-878FD0D0DF7B}" dt="2023-05-29T20:06:37.488" v="485" actId="1037"/>
          <ac:picMkLst>
            <pc:docMk/>
            <pc:sldMk cId="452762115" sldId="259"/>
            <ac:picMk id="1030" creationId="{982933D2-9A41-958F-CEC0-1047725442C3}"/>
          </ac:picMkLst>
        </pc:picChg>
        <pc:picChg chg="mod">
          <ac:chgData name="Cristina Cabrales" userId="0980fcdf-41ba-4cf6-9ac9-7728614bca91" providerId="ADAL" clId="{78AE736C-3CE8-48BE-96D3-878FD0D0DF7B}" dt="2023-05-29T20:06:37.488" v="485" actId="1037"/>
          <ac:picMkLst>
            <pc:docMk/>
            <pc:sldMk cId="452762115" sldId="259"/>
            <ac:picMk id="1032" creationId="{C0A3D1E1-DC4B-F786-4FC2-745A69BCB140}"/>
          </ac:picMkLst>
        </pc:picChg>
        <pc:cxnChg chg="add mod">
          <ac:chgData name="Cristina Cabrales" userId="0980fcdf-41ba-4cf6-9ac9-7728614bca91" providerId="ADAL" clId="{78AE736C-3CE8-48BE-96D3-878FD0D0DF7B}" dt="2023-05-29T20:07:20.170" v="527" actId="14100"/>
          <ac:cxnSpMkLst>
            <pc:docMk/>
            <pc:sldMk cId="452762115" sldId="259"/>
            <ac:cxnSpMk id="7" creationId="{19D5D172-52F5-9DE7-0465-F33025B034D0}"/>
          </ac:cxnSpMkLst>
        </pc:cxnChg>
        <pc:cxnChg chg="mod">
          <ac:chgData name="Cristina Cabrales" userId="0980fcdf-41ba-4cf6-9ac9-7728614bca91" providerId="ADAL" clId="{78AE736C-3CE8-48BE-96D3-878FD0D0DF7B}" dt="2023-05-29T20:06:42.910" v="508" actId="1038"/>
          <ac:cxnSpMkLst>
            <pc:docMk/>
            <pc:sldMk cId="452762115" sldId="259"/>
            <ac:cxnSpMk id="10" creationId="{CF50F4E1-3963-5382-AB97-6DD879CDCC02}"/>
          </ac:cxnSpMkLst>
        </pc:cxnChg>
        <pc:cxnChg chg="add mod">
          <ac:chgData name="Cristina Cabrales" userId="0980fcdf-41ba-4cf6-9ac9-7728614bca91" providerId="ADAL" clId="{78AE736C-3CE8-48BE-96D3-878FD0D0DF7B}" dt="2023-05-29T20:08:35.518" v="545" actId="1037"/>
          <ac:cxnSpMkLst>
            <pc:docMk/>
            <pc:sldMk cId="452762115" sldId="259"/>
            <ac:cxnSpMk id="13" creationId="{579C2296-F868-2D24-4319-2ED72776F8B0}"/>
          </ac:cxnSpMkLst>
        </pc:cxnChg>
        <pc:cxnChg chg="mod">
          <ac:chgData name="Cristina Cabrales" userId="0980fcdf-41ba-4cf6-9ac9-7728614bca91" providerId="ADAL" clId="{78AE736C-3CE8-48BE-96D3-878FD0D0DF7B}" dt="2023-05-29T20:07:46.010" v="528" actId="14100"/>
          <ac:cxnSpMkLst>
            <pc:docMk/>
            <pc:sldMk cId="452762115" sldId="259"/>
            <ac:cxnSpMk id="14" creationId="{5868A6A3-40CD-E5B8-D1B9-BB5CEF061A56}"/>
          </ac:cxnSpMkLst>
        </pc:cxnChg>
        <pc:cxnChg chg="del">
          <ac:chgData name="Cristina Cabrales" userId="0980fcdf-41ba-4cf6-9ac9-7728614bca91" providerId="ADAL" clId="{78AE736C-3CE8-48BE-96D3-878FD0D0DF7B}" dt="2023-05-29T20:06:23.335" v="467" actId="478"/>
          <ac:cxnSpMkLst>
            <pc:docMk/>
            <pc:sldMk cId="452762115" sldId="259"/>
            <ac:cxnSpMk id="20" creationId="{4A22D395-49DB-CA49-C6A6-C8A6E3987520}"/>
          </ac:cxnSpMkLst>
        </pc:cxnChg>
        <pc:cxnChg chg="mod">
          <ac:chgData name="Cristina Cabrales" userId="0980fcdf-41ba-4cf6-9ac9-7728614bca91" providerId="ADAL" clId="{78AE736C-3CE8-48BE-96D3-878FD0D0DF7B}" dt="2023-05-29T20:07:58.929" v="529" actId="14100"/>
          <ac:cxnSpMkLst>
            <pc:docMk/>
            <pc:sldMk cId="452762115" sldId="259"/>
            <ac:cxnSpMk id="24" creationId="{CDC23F8A-8000-7833-A6AB-F84FFB42F36E}"/>
          </ac:cxnSpMkLst>
        </pc:cxnChg>
      </pc:sldChg>
      <pc:sldChg chg="modSp add mod">
        <pc:chgData name="Cristina Cabrales" userId="0980fcdf-41ba-4cf6-9ac9-7728614bca91" providerId="ADAL" clId="{78AE736C-3CE8-48BE-96D3-878FD0D0DF7B}" dt="2023-05-29T20:30:31.619" v="1138" actId="20577"/>
        <pc:sldMkLst>
          <pc:docMk/>
          <pc:sldMk cId="3206107436" sldId="259"/>
        </pc:sldMkLst>
        <pc:spChg chg="mod">
          <ac:chgData name="Cristina Cabrales" userId="0980fcdf-41ba-4cf6-9ac9-7728614bca91" providerId="ADAL" clId="{78AE736C-3CE8-48BE-96D3-878FD0D0DF7B}" dt="2023-05-29T20:28:44.864" v="1005" actId="20577"/>
          <ac:spMkLst>
            <pc:docMk/>
            <pc:sldMk cId="3206107436" sldId="259"/>
            <ac:spMk id="2" creationId="{E5C4EA34-D86D-E84B-9518-E64C20E077C1}"/>
          </ac:spMkLst>
        </pc:spChg>
        <pc:graphicFrameChg chg="mod">
          <ac:chgData name="Cristina Cabrales" userId="0980fcdf-41ba-4cf6-9ac9-7728614bca91" providerId="ADAL" clId="{78AE736C-3CE8-48BE-96D3-878FD0D0DF7B}" dt="2023-05-29T20:30:31.619" v="1138" actId="20577"/>
          <ac:graphicFrameMkLst>
            <pc:docMk/>
            <pc:sldMk cId="3206107436" sldId="259"/>
            <ac:graphicFrameMk id="9" creationId="{C9CBF4AE-98ED-FBDA-7911-D537A9E4CA8C}"/>
          </ac:graphicFrameMkLst>
        </pc:graphicFrameChg>
      </pc:sldChg>
    </pc:docChg>
  </pc:docChgLst>
  <pc:docChgLst>
    <pc:chgData name="Cristina Cabrales" userId="S::cristinac@b1bwise.com::0980fcdf-41ba-4cf6-9ac9-7728614bca91" providerId="AD" clId="Web-{8AE07E28-7AF3-0CEF-1047-E5D5E505E1EA}"/>
    <pc:docChg chg="modSld">
      <pc:chgData name="Cristina Cabrales" userId="S::cristinac@b1bwise.com::0980fcdf-41ba-4cf6-9ac9-7728614bca91" providerId="AD" clId="Web-{8AE07E28-7AF3-0CEF-1047-E5D5E505E1EA}" dt="2023-08-24T16:02:16.072" v="7" actId="20577"/>
      <pc:docMkLst>
        <pc:docMk/>
      </pc:docMkLst>
      <pc:sldChg chg="modSp">
        <pc:chgData name="Cristina Cabrales" userId="S::cristinac@b1bwise.com::0980fcdf-41ba-4cf6-9ac9-7728614bca91" providerId="AD" clId="Web-{8AE07E28-7AF3-0CEF-1047-E5D5E505E1EA}" dt="2023-08-24T16:02:16.072" v="7" actId="20577"/>
        <pc:sldMkLst>
          <pc:docMk/>
          <pc:sldMk cId="246339881" sldId="258"/>
        </pc:sldMkLst>
        <pc:graphicFrameChg chg="modGraphic">
          <ac:chgData name="Cristina Cabrales" userId="S::cristinac@b1bwise.com::0980fcdf-41ba-4cf6-9ac9-7728614bca91" providerId="AD" clId="Web-{8AE07E28-7AF3-0CEF-1047-E5D5E505E1EA}" dt="2023-08-24T16:02:16.072" v="7" actId="20577"/>
          <ac:graphicFrameMkLst>
            <pc:docMk/>
            <pc:sldMk cId="246339881" sldId="258"/>
            <ac:graphicFrameMk id="9" creationId="{C9CBF4AE-98ED-FBDA-7911-D537A9E4CA8C}"/>
          </ac:graphicFrameMkLst>
        </pc:graphicFrameChg>
      </pc:sldChg>
    </pc:docChg>
  </pc:docChgLst>
  <pc:docChgLst>
    <pc:chgData name="Cristina Cabrales" userId="S::cristinac@b1bwise.com::0980fcdf-41ba-4cf6-9ac9-7728614bca91" providerId="AD" clId="Web-{8DF5A425-F8C8-B311-0775-5420B8F7346F}"/>
    <pc:docChg chg="modSld">
      <pc:chgData name="Cristina Cabrales" userId="S::cristinac@b1bwise.com::0980fcdf-41ba-4cf6-9ac9-7728614bca91" providerId="AD" clId="Web-{8DF5A425-F8C8-B311-0775-5420B8F7346F}" dt="2023-07-10T22:52:24.754" v="0" actId="1076"/>
      <pc:docMkLst>
        <pc:docMk/>
      </pc:docMkLst>
      <pc:sldChg chg="modSp">
        <pc:chgData name="Cristina Cabrales" userId="S::cristinac@b1bwise.com::0980fcdf-41ba-4cf6-9ac9-7728614bca91" providerId="AD" clId="Web-{8DF5A425-F8C8-B311-0775-5420B8F7346F}" dt="2023-07-10T22:52:24.754" v="0" actId="1076"/>
        <pc:sldMkLst>
          <pc:docMk/>
          <pc:sldMk cId="246339881" sldId="258"/>
        </pc:sldMkLst>
        <pc:graphicFrameChg chg="mod">
          <ac:chgData name="Cristina Cabrales" userId="S::cristinac@b1bwise.com::0980fcdf-41ba-4cf6-9ac9-7728614bca91" providerId="AD" clId="Web-{8DF5A425-F8C8-B311-0775-5420B8F7346F}" dt="2023-07-10T22:52:24.754" v="0" actId="1076"/>
          <ac:graphicFrameMkLst>
            <pc:docMk/>
            <pc:sldMk cId="246339881" sldId="258"/>
            <ac:graphicFrameMk id="9" creationId="{C9CBF4AE-98ED-FBDA-7911-D537A9E4CA8C}"/>
          </ac:graphicFrameMkLst>
        </pc:graphicFrameChg>
      </pc:sldChg>
    </pc:docChg>
  </pc:docChgLst>
  <pc:docChgLst>
    <pc:chgData name="Cristina Cabrales" userId="S::cristinac@b1bwise.com::0980fcdf-41ba-4cf6-9ac9-7728614bca91" providerId="AD" clId="Web-{FB83C00F-43B9-CBEB-E802-21DB836A192F}"/>
    <pc:docChg chg="modSld">
      <pc:chgData name="Cristina Cabrales" userId="S::cristinac@b1bwise.com::0980fcdf-41ba-4cf6-9ac9-7728614bca91" providerId="AD" clId="Web-{FB83C00F-43B9-CBEB-E802-21DB836A192F}" dt="2023-08-24T16:09:33.204" v="111" actId="20577"/>
      <pc:docMkLst>
        <pc:docMk/>
      </pc:docMkLst>
      <pc:sldChg chg="modSp">
        <pc:chgData name="Cristina Cabrales" userId="S::cristinac@b1bwise.com::0980fcdf-41ba-4cf6-9ac9-7728614bca91" providerId="AD" clId="Web-{FB83C00F-43B9-CBEB-E802-21DB836A192F}" dt="2023-08-24T16:08:47.905" v="93" actId="20577"/>
        <pc:sldMkLst>
          <pc:docMk/>
          <pc:sldMk cId="246339881" sldId="258"/>
        </pc:sldMkLst>
        <pc:graphicFrameChg chg="mod modGraphic">
          <ac:chgData name="Cristina Cabrales" userId="S::cristinac@b1bwise.com::0980fcdf-41ba-4cf6-9ac9-7728614bca91" providerId="AD" clId="Web-{FB83C00F-43B9-CBEB-E802-21DB836A192F}" dt="2023-08-24T16:08:47.905" v="93" actId="20577"/>
          <ac:graphicFrameMkLst>
            <pc:docMk/>
            <pc:sldMk cId="246339881" sldId="258"/>
            <ac:graphicFrameMk id="9" creationId="{C9CBF4AE-98ED-FBDA-7911-D537A9E4CA8C}"/>
          </ac:graphicFrameMkLst>
        </pc:graphicFrameChg>
      </pc:sldChg>
      <pc:sldChg chg="modSp">
        <pc:chgData name="Cristina Cabrales" userId="S::cristinac@b1bwise.com::0980fcdf-41ba-4cf6-9ac9-7728614bca91" providerId="AD" clId="Web-{FB83C00F-43B9-CBEB-E802-21DB836A192F}" dt="2023-08-24T16:09:33.204" v="111" actId="20577"/>
        <pc:sldMkLst>
          <pc:docMk/>
          <pc:sldMk cId="3206107436" sldId="259"/>
        </pc:sldMkLst>
        <pc:graphicFrameChg chg="mod modGraphic">
          <ac:chgData name="Cristina Cabrales" userId="S::cristinac@b1bwise.com::0980fcdf-41ba-4cf6-9ac9-7728614bca91" providerId="AD" clId="Web-{FB83C00F-43B9-CBEB-E802-21DB836A192F}" dt="2023-08-24T16:09:33.204" v="111" actId="20577"/>
          <ac:graphicFrameMkLst>
            <pc:docMk/>
            <pc:sldMk cId="3206107436" sldId="259"/>
            <ac:graphicFrameMk id="9" creationId="{C9CBF4AE-98ED-FBDA-7911-D537A9E4CA8C}"/>
          </ac:graphicFrameMkLst>
        </pc:graphicFrameChg>
      </pc:sldChg>
    </pc:docChg>
  </pc:docChgLst>
  <pc:docChgLst>
    <pc:chgData name="Cristina Cabrales" userId="S::cristinac@b1bwise.com::0980fcdf-41ba-4cf6-9ac9-7728614bca91" providerId="AD" clId="Web-{240567FE-9E51-25FA-6DE1-4DC2CD877BE5}"/>
    <pc:docChg chg="modSld">
      <pc:chgData name="Cristina Cabrales" userId="S::cristinac@b1bwise.com::0980fcdf-41ba-4cf6-9ac9-7728614bca91" providerId="AD" clId="Web-{240567FE-9E51-25FA-6DE1-4DC2CD877BE5}" dt="2024-02-08T16:31:53.841" v="0"/>
      <pc:docMkLst>
        <pc:docMk/>
      </pc:docMkLst>
      <pc:sldChg chg="addSp">
        <pc:chgData name="Cristina Cabrales" userId="S::cristinac@b1bwise.com::0980fcdf-41ba-4cf6-9ac9-7728614bca91" providerId="AD" clId="Web-{240567FE-9E51-25FA-6DE1-4DC2CD877BE5}" dt="2024-02-08T16:31:53.841" v="0"/>
        <pc:sldMkLst>
          <pc:docMk/>
          <pc:sldMk cId="772478487" sldId="263"/>
        </pc:sldMkLst>
        <pc:grpChg chg="add">
          <ac:chgData name="Cristina Cabrales" userId="S::cristinac@b1bwise.com::0980fcdf-41ba-4cf6-9ac9-7728614bca91" providerId="AD" clId="Web-{240567FE-9E51-25FA-6DE1-4DC2CD877BE5}" dt="2024-02-08T16:31:53.841" v="0"/>
          <ac:grpSpMkLst>
            <pc:docMk/>
            <pc:sldMk cId="772478487" sldId="263"/>
            <ac:grpSpMk id="14" creationId="{2DE5FAB8-A072-3201-BF9E-F492C8430108}"/>
          </ac:grpSpMkLst>
        </pc:gr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D7A2E56-A730-4586-8220-583030F7441A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159B186-3A20-47FE-8B72-316F5649669A}">
      <dgm:prSet phldrT="[Text]" custT="1"/>
      <dgm:spPr/>
      <dgm:t>
        <a:bodyPr/>
        <a:lstStyle/>
        <a:p>
          <a:r>
            <a:rPr lang="en-US" sz="2800" dirty="0"/>
            <a:t>Master Data (In)</a:t>
          </a:r>
        </a:p>
      </dgm:t>
    </dgm:pt>
    <dgm:pt modelId="{006DD969-117D-4261-8466-2A83BD572701}" type="parTrans" cxnId="{02C50B40-863A-4C2B-8F36-ED498DCD778B}">
      <dgm:prSet/>
      <dgm:spPr/>
      <dgm:t>
        <a:bodyPr/>
        <a:lstStyle/>
        <a:p>
          <a:endParaRPr lang="en-US"/>
        </a:p>
      </dgm:t>
    </dgm:pt>
    <dgm:pt modelId="{FBB322CA-D0DF-417B-BA30-71E75041054F}" type="sibTrans" cxnId="{02C50B40-863A-4C2B-8F36-ED498DCD778B}">
      <dgm:prSet/>
      <dgm:spPr/>
      <dgm:t>
        <a:bodyPr/>
        <a:lstStyle/>
        <a:p>
          <a:endParaRPr lang="en-US"/>
        </a:p>
      </dgm:t>
    </dgm:pt>
    <dgm:pt modelId="{DECA9C72-9BC6-4078-8E10-9484FCAC94EA}">
      <dgm:prSet phldrT="[Text]" custT="1"/>
      <dgm:spPr/>
      <dgm:t>
        <a:bodyPr/>
        <a:lstStyle/>
        <a:p>
          <a:r>
            <a:rPr lang="en-US" sz="1800" dirty="0"/>
            <a:t>Business Partners (Customer, Vendors)</a:t>
          </a:r>
        </a:p>
      </dgm:t>
    </dgm:pt>
    <dgm:pt modelId="{C55BD3F1-3A3E-41CF-9116-8630C8A610C7}" type="parTrans" cxnId="{77C6743A-F6A1-46B1-85EB-8980FF075A0C}">
      <dgm:prSet/>
      <dgm:spPr/>
      <dgm:t>
        <a:bodyPr/>
        <a:lstStyle/>
        <a:p>
          <a:endParaRPr lang="en-US"/>
        </a:p>
      </dgm:t>
    </dgm:pt>
    <dgm:pt modelId="{7503E52E-AA81-4B24-B405-F1CDF5842983}" type="sibTrans" cxnId="{77C6743A-F6A1-46B1-85EB-8980FF075A0C}">
      <dgm:prSet/>
      <dgm:spPr/>
      <dgm:t>
        <a:bodyPr/>
        <a:lstStyle/>
        <a:p>
          <a:endParaRPr lang="en-US"/>
        </a:p>
      </dgm:t>
    </dgm:pt>
    <dgm:pt modelId="{91B84318-0518-49B7-9F4B-BD9A01B6B5B0}">
      <dgm:prSet phldrT="[Text]" custT="1"/>
      <dgm:spPr/>
      <dgm:t>
        <a:bodyPr/>
        <a:lstStyle/>
        <a:p>
          <a:r>
            <a:rPr lang="en-US" sz="2800" dirty="0"/>
            <a:t>Transactions (In)</a:t>
          </a:r>
        </a:p>
      </dgm:t>
    </dgm:pt>
    <dgm:pt modelId="{B7D91A36-40FA-4296-84DE-B57A0485EA18}" type="parTrans" cxnId="{18DA645F-70E7-4600-A2EA-ACDD30962E9A}">
      <dgm:prSet/>
      <dgm:spPr/>
      <dgm:t>
        <a:bodyPr/>
        <a:lstStyle/>
        <a:p>
          <a:endParaRPr lang="en-US"/>
        </a:p>
      </dgm:t>
    </dgm:pt>
    <dgm:pt modelId="{8B5F8A1C-F946-4510-8A42-86F14FE79DC1}" type="sibTrans" cxnId="{18DA645F-70E7-4600-A2EA-ACDD30962E9A}">
      <dgm:prSet/>
      <dgm:spPr/>
      <dgm:t>
        <a:bodyPr/>
        <a:lstStyle/>
        <a:p>
          <a:endParaRPr lang="en-US"/>
        </a:p>
      </dgm:t>
    </dgm:pt>
    <dgm:pt modelId="{648FCA89-663E-4D44-B606-B4A8E52FA4F3}">
      <dgm:prSet phldrT="[Text]" custT="1"/>
      <dgm:spPr/>
      <dgm:t>
        <a:bodyPr/>
        <a:lstStyle/>
        <a:p>
          <a:r>
            <a:rPr lang="en-US" sz="1800" dirty="0"/>
            <a:t>Sales Orders</a:t>
          </a:r>
        </a:p>
      </dgm:t>
    </dgm:pt>
    <dgm:pt modelId="{1B4205C6-BDA5-4039-B975-0D580998DF16}" type="parTrans" cxnId="{BA067671-FC97-479E-BBBB-8600FABC92A3}">
      <dgm:prSet/>
      <dgm:spPr/>
      <dgm:t>
        <a:bodyPr/>
        <a:lstStyle/>
        <a:p>
          <a:endParaRPr lang="en-US"/>
        </a:p>
      </dgm:t>
    </dgm:pt>
    <dgm:pt modelId="{3CFF84A7-8C3A-4CB4-8333-986D51EE8B7C}" type="sibTrans" cxnId="{BA067671-FC97-479E-BBBB-8600FABC92A3}">
      <dgm:prSet/>
      <dgm:spPr/>
      <dgm:t>
        <a:bodyPr/>
        <a:lstStyle/>
        <a:p>
          <a:endParaRPr lang="en-US"/>
        </a:p>
      </dgm:t>
    </dgm:pt>
    <dgm:pt modelId="{96166808-78F8-4629-B214-AD32176E1D99}">
      <dgm:prSet phldrT="[Text]" custT="1"/>
      <dgm:spPr/>
      <dgm:t>
        <a:bodyPr/>
        <a:lstStyle/>
        <a:p>
          <a:r>
            <a:rPr lang="en-US" sz="1800" dirty="0"/>
            <a:t>Purchase Orders</a:t>
          </a:r>
        </a:p>
      </dgm:t>
    </dgm:pt>
    <dgm:pt modelId="{781F5C9B-CBA0-4811-8F5C-2CA4B3C0A699}" type="parTrans" cxnId="{A5B7BC1A-02BE-4546-8B50-774A75943518}">
      <dgm:prSet/>
      <dgm:spPr/>
      <dgm:t>
        <a:bodyPr/>
        <a:lstStyle/>
        <a:p>
          <a:endParaRPr lang="en-US"/>
        </a:p>
      </dgm:t>
    </dgm:pt>
    <dgm:pt modelId="{673AC01C-1F7C-4162-B88A-242F1063AC64}" type="sibTrans" cxnId="{A5B7BC1A-02BE-4546-8B50-774A75943518}">
      <dgm:prSet/>
      <dgm:spPr/>
      <dgm:t>
        <a:bodyPr/>
        <a:lstStyle/>
        <a:p>
          <a:endParaRPr lang="en-US"/>
        </a:p>
      </dgm:t>
    </dgm:pt>
    <dgm:pt modelId="{C8E429C3-A522-43B1-AF57-9056BA14AE33}">
      <dgm:prSet phldrT="[Text]" custT="1"/>
      <dgm:spPr/>
      <dgm:t>
        <a:bodyPr/>
        <a:lstStyle/>
        <a:p>
          <a:r>
            <a:rPr lang="en-US" sz="1800" dirty="0"/>
            <a:t>Items</a:t>
          </a:r>
        </a:p>
      </dgm:t>
    </dgm:pt>
    <dgm:pt modelId="{2493593A-BBCA-4DB2-8566-D44CE17C8F64}" type="parTrans" cxnId="{9A1126BB-AA3C-4D3F-AA35-F66FFA8867B6}">
      <dgm:prSet/>
      <dgm:spPr/>
      <dgm:t>
        <a:bodyPr/>
        <a:lstStyle/>
        <a:p>
          <a:endParaRPr lang="en-US"/>
        </a:p>
      </dgm:t>
    </dgm:pt>
    <dgm:pt modelId="{00CB43CA-8D2D-4247-9AA5-37369A4C2DD3}" type="sibTrans" cxnId="{9A1126BB-AA3C-4D3F-AA35-F66FFA8867B6}">
      <dgm:prSet/>
      <dgm:spPr/>
      <dgm:t>
        <a:bodyPr/>
        <a:lstStyle/>
        <a:p>
          <a:endParaRPr lang="en-US"/>
        </a:p>
      </dgm:t>
    </dgm:pt>
    <dgm:pt modelId="{4273F7C0-EADB-4211-865D-1A7A06966C70}">
      <dgm:prSet phldrT="[Text]" custT="1"/>
      <dgm:spPr/>
      <dgm:t>
        <a:bodyPr/>
        <a:lstStyle/>
        <a:p>
          <a:r>
            <a:rPr lang="en-US" sz="1800" dirty="0"/>
            <a:t>UOM</a:t>
          </a:r>
        </a:p>
      </dgm:t>
    </dgm:pt>
    <dgm:pt modelId="{F4AA46E9-86D2-470E-9008-EA129A0B7216}" type="parTrans" cxnId="{0E40AF6E-460B-4E31-A786-701668962D07}">
      <dgm:prSet/>
      <dgm:spPr/>
      <dgm:t>
        <a:bodyPr/>
        <a:lstStyle/>
        <a:p>
          <a:endParaRPr lang="en-US"/>
        </a:p>
      </dgm:t>
    </dgm:pt>
    <dgm:pt modelId="{20DFE71E-6010-413B-AE99-4BD10B5F7432}" type="sibTrans" cxnId="{0E40AF6E-460B-4E31-A786-701668962D07}">
      <dgm:prSet/>
      <dgm:spPr/>
      <dgm:t>
        <a:bodyPr/>
        <a:lstStyle/>
        <a:p>
          <a:endParaRPr lang="en-US"/>
        </a:p>
      </dgm:t>
    </dgm:pt>
    <dgm:pt modelId="{0C41DC80-1A90-4A94-9DAF-1189BB51E9D1}">
      <dgm:prSet phldrT="[Text]" custT="1"/>
      <dgm:spPr/>
      <dgm:t>
        <a:bodyPr/>
        <a:lstStyle/>
        <a:p>
          <a:r>
            <a:rPr lang="en-US" sz="1800" dirty="0"/>
            <a:t>Return Requests</a:t>
          </a:r>
        </a:p>
      </dgm:t>
    </dgm:pt>
    <dgm:pt modelId="{71AB9266-A99A-443A-A81F-D7BE5391B7DA}" type="parTrans" cxnId="{994FA4E4-87AE-4924-8B65-18533B470EC4}">
      <dgm:prSet/>
      <dgm:spPr/>
      <dgm:t>
        <a:bodyPr/>
        <a:lstStyle/>
        <a:p>
          <a:endParaRPr lang="en-US"/>
        </a:p>
      </dgm:t>
    </dgm:pt>
    <dgm:pt modelId="{106526BD-5B59-4B04-93FA-83EFADECC1F3}" type="sibTrans" cxnId="{994FA4E4-87AE-4924-8B65-18533B470EC4}">
      <dgm:prSet/>
      <dgm:spPr/>
      <dgm:t>
        <a:bodyPr/>
        <a:lstStyle/>
        <a:p>
          <a:endParaRPr lang="en-US"/>
        </a:p>
      </dgm:t>
    </dgm:pt>
    <dgm:pt modelId="{0888FCD0-F44A-4029-9CFF-5EA6AFC90F48}">
      <dgm:prSet phldrT="[Text]" custT="1"/>
      <dgm:spPr/>
      <dgm:t>
        <a:bodyPr/>
        <a:lstStyle/>
        <a:p>
          <a:r>
            <a:rPr lang="en-US" sz="1800" dirty="0"/>
            <a:t>Good Return Requests</a:t>
          </a:r>
        </a:p>
      </dgm:t>
    </dgm:pt>
    <dgm:pt modelId="{8BCD39DE-7E42-4725-804B-5AC1F819E1C6}" type="parTrans" cxnId="{AE00018E-4A17-4249-9A98-4CBA54DC82F2}">
      <dgm:prSet/>
      <dgm:spPr/>
      <dgm:t>
        <a:bodyPr/>
        <a:lstStyle/>
        <a:p>
          <a:endParaRPr lang="en-US"/>
        </a:p>
      </dgm:t>
    </dgm:pt>
    <dgm:pt modelId="{877EAAAE-0FBF-42B1-900F-792079A2547E}" type="sibTrans" cxnId="{AE00018E-4A17-4249-9A98-4CBA54DC82F2}">
      <dgm:prSet/>
      <dgm:spPr/>
      <dgm:t>
        <a:bodyPr/>
        <a:lstStyle/>
        <a:p>
          <a:endParaRPr lang="en-US"/>
        </a:p>
      </dgm:t>
    </dgm:pt>
    <dgm:pt modelId="{43D2EC14-EE14-4304-A07A-52CF606DB920}" type="pres">
      <dgm:prSet presAssocID="{2D7A2E56-A730-4586-8220-583030F7441A}" presName="Name0" presStyleCnt="0">
        <dgm:presLayoutVars>
          <dgm:dir/>
          <dgm:animLvl val="lvl"/>
          <dgm:resizeHandles/>
        </dgm:presLayoutVars>
      </dgm:prSet>
      <dgm:spPr/>
    </dgm:pt>
    <dgm:pt modelId="{EB128F7E-B4C2-4085-AF03-38C4F22E2233}" type="pres">
      <dgm:prSet presAssocID="{6159B186-3A20-47FE-8B72-316F5649669A}" presName="linNode" presStyleCnt="0"/>
      <dgm:spPr/>
    </dgm:pt>
    <dgm:pt modelId="{723062E1-A5DF-4018-89EC-A575F54C50B3}" type="pres">
      <dgm:prSet presAssocID="{6159B186-3A20-47FE-8B72-316F5649669A}" presName="parentShp" presStyleLbl="node1" presStyleIdx="0" presStyleCnt="2">
        <dgm:presLayoutVars>
          <dgm:bulletEnabled val="1"/>
        </dgm:presLayoutVars>
      </dgm:prSet>
      <dgm:spPr/>
    </dgm:pt>
    <dgm:pt modelId="{31E5C267-9877-48D1-830F-9E3ECDA1DFFD}" type="pres">
      <dgm:prSet presAssocID="{6159B186-3A20-47FE-8B72-316F5649669A}" presName="childShp" presStyleLbl="bgAccFollowNode1" presStyleIdx="0" presStyleCnt="2">
        <dgm:presLayoutVars>
          <dgm:bulletEnabled val="1"/>
        </dgm:presLayoutVars>
      </dgm:prSet>
      <dgm:spPr/>
    </dgm:pt>
    <dgm:pt modelId="{6B825B41-1127-43E1-9730-6AB8E8430577}" type="pres">
      <dgm:prSet presAssocID="{FBB322CA-D0DF-417B-BA30-71E75041054F}" presName="spacing" presStyleCnt="0"/>
      <dgm:spPr/>
    </dgm:pt>
    <dgm:pt modelId="{AF3AD5FF-D529-4ACF-A551-AB2C3419909D}" type="pres">
      <dgm:prSet presAssocID="{91B84318-0518-49B7-9F4B-BD9A01B6B5B0}" presName="linNode" presStyleCnt="0"/>
      <dgm:spPr/>
    </dgm:pt>
    <dgm:pt modelId="{E27B8BA0-C81A-494B-99B2-8D9627AB5E0F}" type="pres">
      <dgm:prSet presAssocID="{91B84318-0518-49B7-9F4B-BD9A01B6B5B0}" presName="parentShp" presStyleLbl="node1" presStyleIdx="1" presStyleCnt="2">
        <dgm:presLayoutVars>
          <dgm:bulletEnabled val="1"/>
        </dgm:presLayoutVars>
      </dgm:prSet>
      <dgm:spPr/>
    </dgm:pt>
    <dgm:pt modelId="{61C8498E-5D9C-4D1F-A90F-F29C559982F1}" type="pres">
      <dgm:prSet presAssocID="{91B84318-0518-49B7-9F4B-BD9A01B6B5B0}" presName="childShp" presStyleLbl="bgAccFollowNode1" presStyleIdx="1" presStyleCnt="2">
        <dgm:presLayoutVars>
          <dgm:bulletEnabled val="1"/>
        </dgm:presLayoutVars>
      </dgm:prSet>
      <dgm:spPr/>
    </dgm:pt>
  </dgm:ptLst>
  <dgm:cxnLst>
    <dgm:cxn modelId="{3CC96C0C-1411-4B06-B1F0-C164AC13440F}" type="presOf" srcId="{C8E429C3-A522-43B1-AF57-9056BA14AE33}" destId="{31E5C267-9877-48D1-830F-9E3ECDA1DFFD}" srcOrd="0" destOrd="1" presId="urn:microsoft.com/office/officeart/2005/8/layout/vList6"/>
    <dgm:cxn modelId="{03F36016-1184-4CAD-B39C-7D750B1E4673}" type="presOf" srcId="{96166808-78F8-4629-B214-AD32176E1D99}" destId="{61C8498E-5D9C-4D1F-A90F-F29C559982F1}" srcOrd="0" destOrd="1" presId="urn:microsoft.com/office/officeart/2005/8/layout/vList6"/>
    <dgm:cxn modelId="{A5B7BC1A-02BE-4546-8B50-774A75943518}" srcId="{91B84318-0518-49B7-9F4B-BD9A01B6B5B0}" destId="{96166808-78F8-4629-B214-AD32176E1D99}" srcOrd="1" destOrd="0" parTransId="{781F5C9B-CBA0-4811-8F5C-2CA4B3C0A699}" sibTransId="{673AC01C-1F7C-4162-B88A-242F1063AC64}"/>
    <dgm:cxn modelId="{74CE4227-25FE-4131-8422-5E767363D634}" type="presOf" srcId="{0C41DC80-1A90-4A94-9DAF-1189BB51E9D1}" destId="{61C8498E-5D9C-4D1F-A90F-F29C559982F1}" srcOrd="0" destOrd="2" presId="urn:microsoft.com/office/officeart/2005/8/layout/vList6"/>
    <dgm:cxn modelId="{77C6743A-F6A1-46B1-85EB-8980FF075A0C}" srcId="{6159B186-3A20-47FE-8B72-316F5649669A}" destId="{DECA9C72-9BC6-4078-8E10-9484FCAC94EA}" srcOrd="0" destOrd="0" parTransId="{C55BD3F1-3A3E-41CF-9116-8630C8A610C7}" sibTransId="{7503E52E-AA81-4B24-B405-F1CDF5842983}"/>
    <dgm:cxn modelId="{02C50B40-863A-4C2B-8F36-ED498DCD778B}" srcId="{2D7A2E56-A730-4586-8220-583030F7441A}" destId="{6159B186-3A20-47FE-8B72-316F5649669A}" srcOrd="0" destOrd="0" parTransId="{006DD969-117D-4261-8466-2A83BD572701}" sibTransId="{FBB322CA-D0DF-417B-BA30-71E75041054F}"/>
    <dgm:cxn modelId="{18DA645F-70E7-4600-A2EA-ACDD30962E9A}" srcId="{2D7A2E56-A730-4586-8220-583030F7441A}" destId="{91B84318-0518-49B7-9F4B-BD9A01B6B5B0}" srcOrd="1" destOrd="0" parTransId="{B7D91A36-40FA-4296-84DE-B57A0485EA18}" sibTransId="{8B5F8A1C-F946-4510-8A42-86F14FE79DC1}"/>
    <dgm:cxn modelId="{0E40AF6E-460B-4E31-A786-701668962D07}" srcId="{6159B186-3A20-47FE-8B72-316F5649669A}" destId="{4273F7C0-EADB-4211-865D-1A7A06966C70}" srcOrd="2" destOrd="0" parTransId="{F4AA46E9-86D2-470E-9008-EA129A0B7216}" sibTransId="{20DFE71E-6010-413B-AE99-4BD10B5F7432}"/>
    <dgm:cxn modelId="{BA067671-FC97-479E-BBBB-8600FABC92A3}" srcId="{91B84318-0518-49B7-9F4B-BD9A01B6B5B0}" destId="{648FCA89-663E-4D44-B606-B4A8E52FA4F3}" srcOrd="0" destOrd="0" parTransId="{1B4205C6-BDA5-4039-B975-0D580998DF16}" sibTransId="{3CFF84A7-8C3A-4CB4-8333-986D51EE8B7C}"/>
    <dgm:cxn modelId="{929D228B-CE12-479C-8809-1560034EE4FE}" type="presOf" srcId="{2D7A2E56-A730-4586-8220-583030F7441A}" destId="{43D2EC14-EE14-4304-A07A-52CF606DB920}" srcOrd="0" destOrd="0" presId="urn:microsoft.com/office/officeart/2005/8/layout/vList6"/>
    <dgm:cxn modelId="{AE00018E-4A17-4249-9A98-4CBA54DC82F2}" srcId="{91B84318-0518-49B7-9F4B-BD9A01B6B5B0}" destId="{0888FCD0-F44A-4029-9CFF-5EA6AFC90F48}" srcOrd="3" destOrd="0" parTransId="{8BCD39DE-7E42-4725-804B-5AC1F819E1C6}" sibTransId="{877EAAAE-0FBF-42B1-900F-792079A2547E}"/>
    <dgm:cxn modelId="{7ABD65A6-6A9B-49CF-8A2D-5FF107D5B7A4}" type="presOf" srcId="{4273F7C0-EADB-4211-865D-1A7A06966C70}" destId="{31E5C267-9877-48D1-830F-9E3ECDA1DFFD}" srcOrd="0" destOrd="2" presId="urn:microsoft.com/office/officeart/2005/8/layout/vList6"/>
    <dgm:cxn modelId="{D44733B6-D569-48F2-8AE1-0BEA27730F99}" type="presOf" srcId="{648FCA89-663E-4D44-B606-B4A8E52FA4F3}" destId="{61C8498E-5D9C-4D1F-A90F-F29C559982F1}" srcOrd="0" destOrd="0" presId="urn:microsoft.com/office/officeart/2005/8/layout/vList6"/>
    <dgm:cxn modelId="{9A1126BB-AA3C-4D3F-AA35-F66FFA8867B6}" srcId="{6159B186-3A20-47FE-8B72-316F5649669A}" destId="{C8E429C3-A522-43B1-AF57-9056BA14AE33}" srcOrd="1" destOrd="0" parTransId="{2493593A-BBCA-4DB2-8566-D44CE17C8F64}" sibTransId="{00CB43CA-8D2D-4247-9AA5-37369A4C2DD3}"/>
    <dgm:cxn modelId="{C6DDB9C7-A0C2-49FF-BD43-AC4B8475A6F8}" type="presOf" srcId="{91B84318-0518-49B7-9F4B-BD9A01B6B5B0}" destId="{E27B8BA0-C81A-494B-99B2-8D9627AB5E0F}" srcOrd="0" destOrd="0" presId="urn:microsoft.com/office/officeart/2005/8/layout/vList6"/>
    <dgm:cxn modelId="{695BECC8-83C3-45BD-BE02-E66241AB70B9}" type="presOf" srcId="{6159B186-3A20-47FE-8B72-316F5649669A}" destId="{723062E1-A5DF-4018-89EC-A575F54C50B3}" srcOrd="0" destOrd="0" presId="urn:microsoft.com/office/officeart/2005/8/layout/vList6"/>
    <dgm:cxn modelId="{54BC87DC-2AC1-4D97-AF5F-C8CB4495C953}" type="presOf" srcId="{0888FCD0-F44A-4029-9CFF-5EA6AFC90F48}" destId="{61C8498E-5D9C-4D1F-A90F-F29C559982F1}" srcOrd="0" destOrd="3" presId="urn:microsoft.com/office/officeart/2005/8/layout/vList6"/>
    <dgm:cxn modelId="{B58BBFE1-6781-4550-BE9C-06299416E7D5}" type="presOf" srcId="{DECA9C72-9BC6-4078-8E10-9484FCAC94EA}" destId="{31E5C267-9877-48D1-830F-9E3ECDA1DFFD}" srcOrd="0" destOrd="0" presId="urn:microsoft.com/office/officeart/2005/8/layout/vList6"/>
    <dgm:cxn modelId="{994FA4E4-87AE-4924-8B65-18533B470EC4}" srcId="{91B84318-0518-49B7-9F4B-BD9A01B6B5B0}" destId="{0C41DC80-1A90-4A94-9DAF-1189BB51E9D1}" srcOrd="2" destOrd="0" parTransId="{71AB9266-A99A-443A-A81F-D7BE5391B7DA}" sibTransId="{106526BD-5B59-4B04-93FA-83EFADECC1F3}"/>
    <dgm:cxn modelId="{B18391A0-94CC-4E6B-8E41-E375BAA3BE1A}" type="presParOf" srcId="{43D2EC14-EE14-4304-A07A-52CF606DB920}" destId="{EB128F7E-B4C2-4085-AF03-38C4F22E2233}" srcOrd="0" destOrd="0" presId="urn:microsoft.com/office/officeart/2005/8/layout/vList6"/>
    <dgm:cxn modelId="{8249BA4C-9E22-4010-B9FF-881A0F905CC8}" type="presParOf" srcId="{EB128F7E-B4C2-4085-AF03-38C4F22E2233}" destId="{723062E1-A5DF-4018-89EC-A575F54C50B3}" srcOrd="0" destOrd="0" presId="urn:microsoft.com/office/officeart/2005/8/layout/vList6"/>
    <dgm:cxn modelId="{56DFAA22-D1F0-4826-82C2-3D7E1DD0A51B}" type="presParOf" srcId="{EB128F7E-B4C2-4085-AF03-38C4F22E2233}" destId="{31E5C267-9877-48D1-830F-9E3ECDA1DFFD}" srcOrd="1" destOrd="0" presId="urn:microsoft.com/office/officeart/2005/8/layout/vList6"/>
    <dgm:cxn modelId="{68EE03D2-1D02-4B53-A15E-881A90CED7E2}" type="presParOf" srcId="{43D2EC14-EE14-4304-A07A-52CF606DB920}" destId="{6B825B41-1127-43E1-9730-6AB8E8430577}" srcOrd="1" destOrd="0" presId="urn:microsoft.com/office/officeart/2005/8/layout/vList6"/>
    <dgm:cxn modelId="{25F3AF23-EDDA-461A-90D7-4C0A8C650FA2}" type="presParOf" srcId="{43D2EC14-EE14-4304-A07A-52CF606DB920}" destId="{AF3AD5FF-D529-4ACF-A551-AB2C3419909D}" srcOrd="2" destOrd="0" presId="urn:microsoft.com/office/officeart/2005/8/layout/vList6"/>
    <dgm:cxn modelId="{2876370D-D4DE-4C47-A601-04897E569936}" type="presParOf" srcId="{AF3AD5FF-D529-4ACF-A551-AB2C3419909D}" destId="{E27B8BA0-C81A-494B-99B2-8D9627AB5E0F}" srcOrd="0" destOrd="0" presId="urn:microsoft.com/office/officeart/2005/8/layout/vList6"/>
    <dgm:cxn modelId="{88E9C0EB-48E7-46CF-9044-C90068047F07}" type="presParOf" srcId="{AF3AD5FF-D529-4ACF-A551-AB2C3419909D}" destId="{61C8498E-5D9C-4D1F-A90F-F29C559982F1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D7A2E56-A730-4586-8220-583030F7441A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159B186-3A20-47FE-8B72-316F5649669A}">
      <dgm:prSet phldrT="[Text]" custT="1"/>
      <dgm:spPr/>
      <dgm:t>
        <a:bodyPr/>
        <a:lstStyle/>
        <a:p>
          <a:r>
            <a:rPr lang="en-US" sz="2800" dirty="0"/>
            <a:t>Transactions (Out)</a:t>
          </a:r>
        </a:p>
      </dgm:t>
    </dgm:pt>
    <dgm:pt modelId="{006DD969-117D-4261-8466-2A83BD572701}" type="parTrans" cxnId="{02C50B40-863A-4C2B-8F36-ED498DCD778B}">
      <dgm:prSet/>
      <dgm:spPr/>
      <dgm:t>
        <a:bodyPr/>
        <a:lstStyle/>
        <a:p>
          <a:endParaRPr lang="en-US"/>
        </a:p>
      </dgm:t>
    </dgm:pt>
    <dgm:pt modelId="{FBB322CA-D0DF-417B-BA30-71E75041054F}" type="sibTrans" cxnId="{02C50B40-863A-4C2B-8F36-ED498DCD778B}">
      <dgm:prSet/>
      <dgm:spPr/>
      <dgm:t>
        <a:bodyPr/>
        <a:lstStyle/>
        <a:p>
          <a:endParaRPr lang="en-US"/>
        </a:p>
      </dgm:t>
    </dgm:pt>
    <dgm:pt modelId="{62E48E7C-E266-4015-B689-32B8BD97A379}">
      <dgm:prSet phldrT="[Text]" custT="1"/>
      <dgm:spPr/>
      <dgm:t>
        <a:bodyPr/>
        <a:lstStyle/>
        <a:p>
          <a:r>
            <a:rPr lang="en-US" sz="1800" dirty="0"/>
            <a:t>Receipt Confirmation</a:t>
          </a:r>
        </a:p>
      </dgm:t>
    </dgm:pt>
    <dgm:pt modelId="{1AFDA76E-4BA6-4918-B8D8-487BE3078C74}" type="parTrans" cxnId="{FD3FD634-25E7-4EC0-9B97-42F2F4914742}">
      <dgm:prSet/>
      <dgm:spPr/>
      <dgm:t>
        <a:bodyPr/>
        <a:lstStyle/>
        <a:p>
          <a:endParaRPr lang="en-US"/>
        </a:p>
      </dgm:t>
    </dgm:pt>
    <dgm:pt modelId="{3E775510-4A16-4491-8567-418D904AACA2}" type="sibTrans" cxnId="{FD3FD634-25E7-4EC0-9B97-42F2F4914742}">
      <dgm:prSet/>
      <dgm:spPr/>
      <dgm:t>
        <a:bodyPr/>
        <a:lstStyle/>
        <a:p>
          <a:endParaRPr lang="en-US"/>
        </a:p>
      </dgm:t>
    </dgm:pt>
    <dgm:pt modelId="{ADEAF42B-0D12-4BB1-8227-ED6708AE5818}">
      <dgm:prSet phldrT="[Text]" custT="1"/>
      <dgm:spPr/>
      <dgm:t>
        <a:bodyPr/>
        <a:lstStyle/>
        <a:p>
          <a:r>
            <a:rPr lang="en-US" sz="1800" dirty="0"/>
            <a:t>Sales Returns Confirmation</a:t>
          </a:r>
        </a:p>
      </dgm:t>
    </dgm:pt>
    <dgm:pt modelId="{7784E0A1-9315-490C-BC7E-5AD692D8B13F}" type="parTrans" cxnId="{BF4E39D0-0250-4970-A08D-3E3F702BDB9A}">
      <dgm:prSet/>
      <dgm:spPr/>
      <dgm:t>
        <a:bodyPr/>
        <a:lstStyle/>
        <a:p>
          <a:endParaRPr lang="en-US"/>
        </a:p>
      </dgm:t>
    </dgm:pt>
    <dgm:pt modelId="{5E1BD444-8706-4ACA-AABB-1FAF14447BC6}" type="sibTrans" cxnId="{BF4E39D0-0250-4970-A08D-3E3F702BDB9A}">
      <dgm:prSet/>
      <dgm:spPr/>
      <dgm:t>
        <a:bodyPr/>
        <a:lstStyle/>
        <a:p>
          <a:endParaRPr lang="en-US"/>
        </a:p>
      </dgm:t>
    </dgm:pt>
    <dgm:pt modelId="{A5D67F42-7A9F-4E83-9EFA-A5641B12072E}">
      <dgm:prSet phldrT="[Text]" custT="1"/>
      <dgm:spPr/>
      <dgm:t>
        <a:bodyPr/>
        <a:lstStyle/>
        <a:p>
          <a:r>
            <a:rPr lang="en-US" sz="1800" dirty="0"/>
            <a:t>Purchase Returns Confirmation</a:t>
          </a:r>
        </a:p>
      </dgm:t>
    </dgm:pt>
    <dgm:pt modelId="{DE379643-9BDE-4D61-8DFA-56B4A43280E5}" type="parTrans" cxnId="{C8CF7E99-6EBB-4920-9995-9EE978294382}">
      <dgm:prSet/>
      <dgm:spPr/>
      <dgm:t>
        <a:bodyPr/>
        <a:lstStyle/>
        <a:p>
          <a:endParaRPr lang="en-US"/>
        </a:p>
      </dgm:t>
    </dgm:pt>
    <dgm:pt modelId="{BFC12001-5FE5-4470-B9FC-8D1DBCADE5D8}" type="sibTrans" cxnId="{C8CF7E99-6EBB-4920-9995-9EE978294382}">
      <dgm:prSet/>
      <dgm:spPr/>
      <dgm:t>
        <a:bodyPr/>
        <a:lstStyle/>
        <a:p>
          <a:endParaRPr lang="en-US"/>
        </a:p>
      </dgm:t>
    </dgm:pt>
    <dgm:pt modelId="{721133ED-7EE1-495F-A747-9F52F54234C3}">
      <dgm:prSet phldrT="[Text]" custT="1"/>
      <dgm:spPr/>
      <dgm:t>
        <a:bodyPr/>
        <a:lstStyle/>
        <a:p>
          <a:r>
            <a:rPr lang="en-US" sz="1800" dirty="0"/>
            <a:t>Shipment Confirmation</a:t>
          </a:r>
        </a:p>
      </dgm:t>
    </dgm:pt>
    <dgm:pt modelId="{416F0A55-4F62-4E52-B9A4-87B3DBC33F90}" type="parTrans" cxnId="{19ABDCD8-50FD-45C4-889B-34DDEC34A35A}">
      <dgm:prSet/>
      <dgm:spPr/>
      <dgm:t>
        <a:bodyPr/>
        <a:lstStyle/>
        <a:p>
          <a:endParaRPr lang="en-US"/>
        </a:p>
      </dgm:t>
    </dgm:pt>
    <dgm:pt modelId="{BFCF19F4-9DB1-4DD2-8F18-16E20254275B}" type="sibTrans" cxnId="{19ABDCD8-50FD-45C4-889B-34DDEC34A35A}">
      <dgm:prSet/>
      <dgm:spPr/>
      <dgm:t>
        <a:bodyPr/>
        <a:lstStyle/>
        <a:p>
          <a:endParaRPr lang="en-US"/>
        </a:p>
      </dgm:t>
    </dgm:pt>
    <dgm:pt modelId="{E47764EA-0F3B-402F-A10D-72D79B542CC3}">
      <dgm:prSet phldrT="[Text]" custT="1"/>
      <dgm:spPr/>
      <dgm:t>
        <a:bodyPr/>
        <a:lstStyle/>
        <a:p>
          <a:r>
            <a:rPr lang="en-US" sz="1800" dirty="0"/>
            <a:t>Pick Lists</a:t>
          </a:r>
        </a:p>
      </dgm:t>
    </dgm:pt>
    <dgm:pt modelId="{41690ABE-0193-443C-AE8A-7D940F80811E}" type="parTrans" cxnId="{4E8071E1-EA97-4DC0-B1D8-59A4E0411A49}">
      <dgm:prSet/>
      <dgm:spPr/>
      <dgm:t>
        <a:bodyPr/>
        <a:lstStyle/>
        <a:p>
          <a:endParaRPr lang="en-US"/>
        </a:p>
      </dgm:t>
    </dgm:pt>
    <dgm:pt modelId="{F961FEF6-A770-4B91-8863-B72009CFE981}" type="sibTrans" cxnId="{4E8071E1-EA97-4DC0-B1D8-59A4E0411A49}">
      <dgm:prSet/>
      <dgm:spPr/>
      <dgm:t>
        <a:bodyPr/>
        <a:lstStyle/>
        <a:p>
          <a:endParaRPr lang="en-US"/>
        </a:p>
      </dgm:t>
    </dgm:pt>
    <dgm:pt modelId="{A655A1E1-3147-408D-810E-AD82F756E776}">
      <dgm:prSet phldrT="[Text]" custT="1"/>
      <dgm:spPr/>
      <dgm:t>
        <a:bodyPr/>
        <a:lstStyle/>
        <a:p>
          <a:r>
            <a:rPr lang="en-US" sz="1800"/>
            <a:t>Inventory Adjustments/Counts</a:t>
          </a:r>
          <a:endParaRPr lang="en-US" sz="1800" dirty="0"/>
        </a:p>
      </dgm:t>
    </dgm:pt>
    <dgm:pt modelId="{35376CBE-88B6-41A5-92C6-2D9D56A9BD2A}" type="parTrans" cxnId="{8D111E6B-66CF-421D-84E1-247B1CE50F14}">
      <dgm:prSet/>
      <dgm:spPr/>
      <dgm:t>
        <a:bodyPr/>
        <a:lstStyle/>
        <a:p>
          <a:endParaRPr lang="en-US"/>
        </a:p>
      </dgm:t>
    </dgm:pt>
    <dgm:pt modelId="{5D71C4A3-DF06-494B-A187-A98FFB5080D0}" type="sibTrans" cxnId="{8D111E6B-66CF-421D-84E1-247B1CE50F14}">
      <dgm:prSet/>
      <dgm:spPr/>
      <dgm:t>
        <a:bodyPr/>
        <a:lstStyle/>
        <a:p>
          <a:endParaRPr lang="en-US"/>
        </a:p>
      </dgm:t>
    </dgm:pt>
    <dgm:pt modelId="{43D2EC14-EE14-4304-A07A-52CF606DB920}" type="pres">
      <dgm:prSet presAssocID="{2D7A2E56-A730-4586-8220-583030F7441A}" presName="Name0" presStyleCnt="0">
        <dgm:presLayoutVars>
          <dgm:dir/>
          <dgm:animLvl val="lvl"/>
          <dgm:resizeHandles/>
        </dgm:presLayoutVars>
      </dgm:prSet>
      <dgm:spPr/>
    </dgm:pt>
    <dgm:pt modelId="{EB128F7E-B4C2-4085-AF03-38C4F22E2233}" type="pres">
      <dgm:prSet presAssocID="{6159B186-3A20-47FE-8B72-316F5649669A}" presName="linNode" presStyleCnt="0"/>
      <dgm:spPr/>
    </dgm:pt>
    <dgm:pt modelId="{723062E1-A5DF-4018-89EC-A575F54C50B3}" type="pres">
      <dgm:prSet presAssocID="{6159B186-3A20-47FE-8B72-316F5649669A}" presName="parentShp" presStyleLbl="node1" presStyleIdx="0" presStyleCnt="1" custScaleY="100098">
        <dgm:presLayoutVars>
          <dgm:bulletEnabled val="1"/>
        </dgm:presLayoutVars>
      </dgm:prSet>
      <dgm:spPr/>
    </dgm:pt>
    <dgm:pt modelId="{31E5C267-9877-48D1-830F-9E3ECDA1DFFD}" type="pres">
      <dgm:prSet presAssocID="{6159B186-3A20-47FE-8B72-316F5649669A}" presName="childShp" presStyleLbl="bgAccFollowNode1" presStyleIdx="0" presStyleCnt="1" custScaleX="125211" custScaleY="100196">
        <dgm:presLayoutVars>
          <dgm:bulletEnabled val="1"/>
        </dgm:presLayoutVars>
      </dgm:prSet>
      <dgm:spPr/>
    </dgm:pt>
  </dgm:ptLst>
  <dgm:cxnLst>
    <dgm:cxn modelId="{FD3FD634-25E7-4EC0-9B97-42F2F4914742}" srcId="{6159B186-3A20-47FE-8B72-316F5649669A}" destId="{62E48E7C-E266-4015-B689-32B8BD97A379}" srcOrd="2" destOrd="0" parTransId="{1AFDA76E-4BA6-4918-B8D8-487BE3078C74}" sibTransId="{3E775510-4A16-4491-8567-418D904AACA2}"/>
    <dgm:cxn modelId="{02C50B40-863A-4C2B-8F36-ED498DCD778B}" srcId="{2D7A2E56-A730-4586-8220-583030F7441A}" destId="{6159B186-3A20-47FE-8B72-316F5649669A}" srcOrd="0" destOrd="0" parTransId="{006DD969-117D-4261-8466-2A83BD572701}" sibTransId="{FBB322CA-D0DF-417B-BA30-71E75041054F}"/>
    <dgm:cxn modelId="{8D111E6B-66CF-421D-84E1-247B1CE50F14}" srcId="{6159B186-3A20-47FE-8B72-316F5649669A}" destId="{A655A1E1-3147-408D-810E-AD82F756E776}" srcOrd="5" destOrd="0" parTransId="{35376CBE-88B6-41A5-92C6-2D9D56A9BD2A}" sibTransId="{5D71C4A3-DF06-494B-A187-A98FFB5080D0}"/>
    <dgm:cxn modelId="{B8F13F4B-3382-42E7-B92B-4687B7BC5839}" type="presOf" srcId="{A655A1E1-3147-408D-810E-AD82F756E776}" destId="{31E5C267-9877-48D1-830F-9E3ECDA1DFFD}" srcOrd="0" destOrd="5" presId="urn:microsoft.com/office/officeart/2005/8/layout/vList6"/>
    <dgm:cxn modelId="{EA63EF77-DA11-4171-B3C5-70DD5A09D5EC}" type="presOf" srcId="{62E48E7C-E266-4015-B689-32B8BD97A379}" destId="{31E5C267-9877-48D1-830F-9E3ECDA1DFFD}" srcOrd="0" destOrd="2" presId="urn:microsoft.com/office/officeart/2005/8/layout/vList6"/>
    <dgm:cxn modelId="{929D228B-CE12-479C-8809-1560034EE4FE}" type="presOf" srcId="{2D7A2E56-A730-4586-8220-583030F7441A}" destId="{43D2EC14-EE14-4304-A07A-52CF606DB920}" srcOrd="0" destOrd="0" presId="urn:microsoft.com/office/officeart/2005/8/layout/vList6"/>
    <dgm:cxn modelId="{CAF7A88C-1CE3-46B3-AA6D-24B4FA81116F}" type="presOf" srcId="{ADEAF42B-0D12-4BB1-8227-ED6708AE5818}" destId="{31E5C267-9877-48D1-830F-9E3ECDA1DFFD}" srcOrd="0" destOrd="3" presId="urn:microsoft.com/office/officeart/2005/8/layout/vList6"/>
    <dgm:cxn modelId="{C8CF7E99-6EBB-4920-9995-9EE978294382}" srcId="{6159B186-3A20-47FE-8B72-316F5649669A}" destId="{A5D67F42-7A9F-4E83-9EFA-A5641B12072E}" srcOrd="4" destOrd="0" parTransId="{DE379643-9BDE-4D61-8DFA-56B4A43280E5}" sibTransId="{BFC12001-5FE5-4470-B9FC-8D1DBCADE5D8}"/>
    <dgm:cxn modelId="{695BECC8-83C3-45BD-BE02-E66241AB70B9}" type="presOf" srcId="{6159B186-3A20-47FE-8B72-316F5649669A}" destId="{723062E1-A5DF-4018-89EC-A575F54C50B3}" srcOrd="0" destOrd="0" presId="urn:microsoft.com/office/officeart/2005/8/layout/vList6"/>
    <dgm:cxn modelId="{F2AF7ACE-6AC9-42D4-9B79-88A50C90BB33}" type="presOf" srcId="{A5D67F42-7A9F-4E83-9EFA-A5641B12072E}" destId="{31E5C267-9877-48D1-830F-9E3ECDA1DFFD}" srcOrd="0" destOrd="4" presId="urn:microsoft.com/office/officeart/2005/8/layout/vList6"/>
    <dgm:cxn modelId="{6DCF5BCF-9A23-4C3E-B563-9B85CC8BFE18}" type="presOf" srcId="{E47764EA-0F3B-402F-A10D-72D79B542CC3}" destId="{31E5C267-9877-48D1-830F-9E3ECDA1DFFD}" srcOrd="0" destOrd="0" presId="urn:microsoft.com/office/officeart/2005/8/layout/vList6"/>
    <dgm:cxn modelId="{BF4E39D0-0250-4970-A08D-3E3F702BDB9A}" srcId="{6159B186-3A20-47FE-8B72-316F5649669A}" destId="{ADEAF42B-0D12-4BB1-8227-ED6708AE5818}" srcOrd="3" destOrd="0" parTransId="{7784E0A1-9315-490C-BC7E-5AD692D8B13F}" sibTransId="{5E1BD444-8706-4ACA-AABB-1FAF14447BC6}"/>
    <dgm:cxn modelId="{754765D7-C70A-4FAF-9D7A-6E60EF713AEA}" type="presOf" srcId="{721133ED-7EE1-495F-A747-9F52F54234C3}" destId="{31E5C267-9877-48D1-830F-9E3ECDA1DFFD}" srcOrd="0" destOrd="1" presId="urn:microsoft.com/office/officeart/2005/8/layout/vList6"/>
    <dgm:cxn modelId="{19ABDCD8-50FD-45C4-889B-34DDEC34A35A}" srcId="{6159B186-3A20-47FE-8B72-316F5649669A}" destId="{721133ED-7EE1-495F-A747-9F52F54234C3}" srcOrd="1" destOrd="0" parTransId="{416F0A55-4F62-4E52-B9A4-87B3DBC33F90}" sibTransId="{BFCF19F4-9DB1-4DD2-8F18-16E20254275B}"/>
    <dgm:cxn modelId="{4E8071E1-EA97-4DC0-B1D8-59A4E0411A49}" srcId="{6159B186-3A20-47FE-8B72-316F5649669A}" destId="{E47764EA-0F3B-402F-A10D-72D79B542CC3}" srcOrd="0" destOrd="0" parTransId="{41690ABE-0193-443C-AE8A-7D940F80811E}" sibTransId="{F961FEF6-A770-4B91-8863-B72009CFE981}"/>
    <dgm:cxn modelId="{B18391A0-94CC-4E6B-8E41-E375BAA3BE1A}" type="presParOf" srcId="{43D2EC14-EE14-4304-A07A-52CF606DB920}" destId="{EB128F7E-B4C2-4085-AF03-38C4F22E2233}" srcOrd="0" destOrd="0" presId="urn:microsoft.com/office/officeart/2005/8/layout/vList6"/>
    <dgm:cxn modelId="{8249BA4C-9E22-4010-B9FF-881A0F905CC8}" type="presParOf" srcId="{EB128F7E-B4C2-4085-AF03-38C4F22E2233}" destId="{723062E1-A5DF-4018-89EC-A575F54C50B3}" srcOrd="0" destOrd="0" presId="urn:microsoft.com/office/officeart/2005/8/layout/vList6"/>
    <dgm:cxn modelId="{56DFAA22-D1F0-4826-82C2-3D7E1DD0A51B}" type="presParOf" srcId="{EB128F7E-B4C2-4085-AF03-38C4F22E2233}" destId="{31E5C267-9877-48D1-830F-9E3ECDA1DFFD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1E5C267-9877-48D1-830F-9E3ECDA1DFFD}">
      <dsp:nvSpPr>
        <dsp:cNvPr id="0" name=""/>
        <dsp:cNvSpPr/>
      </dsp:nvSpPr>
      <dsp:spPr>
        <a:xfrm>
          <a:off x="2570759" y="460"/>
          <a:ext cx="3856139" cy="1794204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Business Partners (Customer, Vendors)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Items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UOM</a:t>
          </a:r>
        </a:p>
      </dsp:txBody>
      <dsp:txXfrm>
        <a:off x="2570759" y="224736"/>
        <a:ext cx="3183313" cy="1345653"/>
      </dsp:txXfrm>
    </dsp:sp>
    <dsp:sp modelId="{723062E1-A5DF-4018-89EC-A575F54C50B3}">
      <dsp:nvSpPr>
        <dsp:cNvPr id="0" name=""/>
        <dsp:cNvSpPr/>
      </dsp:nvSpPr>
      <dsp:spPr>
        <a:xfrm>
          <a:off x="0" y="460"/>
          <a:ext cx="2570759" cy="179420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Master Data (In)</a:t>
          </a:r>
        </a:p>
      </dsp:txBody>
      <dsp:txXfrm>
        <a:off x="87586" y="88046"/>
        <a:ext cx="2395587" cy="1619032"/>
      </dsp:txXfrm>
    </dsp:sp>
    <dsp:sp modelId="{61C8498E-5D9C-4D1F-A90F-F29C559982F1}">
      <dsp:nvSpPr>
        <dsp:cNvPr id="0" name=""/>
        <dsp:cNvSpPr/>
      </dsp:nvSpPr>
      <dsp:spPr>
        <a:xfrm>
          <a:off x="2570759" y="1974084"/>
          <a:ext cx="3856139" cy="1794204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Sales Orders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Purchase Orders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Return Requests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Good Return Requests</a:t>
          </a:r>
        </a:p>
      </dsp:txBody>
      <dsp:txXfrm>
        <a:off x="2570759" y="2198360"/>
        <a:ext cx="3183313" cy="1345653"/>
      </dsp:txXfrm>
    </dsp:sp>
    <dsp:sp modelId="{E27B8BA0-C81A-494B-99B2-8D9627AB5E0F}">
      <dsp:nvSpPr>
        <dsp:cNvPr id="0" name=""/>
        <dsp:cNvSpPr/>
      </dsp:nvSpPr>
      <dsp:spPr>
        <a:xfrm>
          <a:off x="0" y="1974084"/>
          <a:ext cx="2570759" cy="179420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Transactions (In)</a:t>
          </a:r>
        </a:p>
      </dsp:txBody>
      <dsp:txXfrm>
        <a:off x="87586" y="2061670"/>
        <a:ext cx="2395587" cy="161903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1E5C267-9877-48D1-830F-9E3ECDA1DFFD}">
      <dsp:nvSpPr>
        <dsp:cNvPr id="0" name=""/>
        <dsp:cNvSpPr/>
      </dsp:nvSpPr>
      <dsp:spPr>
        <a:xfrm>
          <a:off x="2518868" y="1186"/>
          <a:ext cx="4727363" cy="2430433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Pick Lists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Shipment Confirmation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Receipt Confirmation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Sales Returns Confirmation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Purchase Returns Confirmation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/>
            <a:t>Inventory Adjustments/Counts</a:t>
          </a:r>
          <a:endParaRPr lang="en-US" sz="1800" kern="1200" dirty="0"/>
        </a:p>
      </dsp:txBody>
      <dsp:txXfrm>
        <a:off x="2518868" y="304990"/>
        <a:ext cx="3815951" cy="1822825"/>
      </dsp:txXfrm>
    </dsp:sp>
    <dsp:sp modelId="{723062E1-A5DF-4018-89EC-A575F54C50B3}">
      <dsp:nvSpPr>
        <dsp:cNvPr id="0" name=""/>
        <dsp:cNvSpPr/>
      </dsp:nvSpPr>
      <dsp:spPr>
        <a:xfrm>
          <a:off x="1856" y="2375"/>
          <a:ext cx="2517011" cy="242805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Transactions (Out)</a:t>
          </a:r>
        </a:p>
      </dsp:txBody>
      <dsp:txXfrm>
        <a:off x="120384" y="120903"/>
        <a:ext cx="2279955" cy="2191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009115-8C36-4943-C4DD-8E145934B0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356E5C9-AC47-4408-12B8-D765420FE0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CD85C29-987D-3177-21E1-6E90D2170D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04C15-CC63-4857-A647-E74FF66C1F3E}" type="datetimeFigureOut">
              <a:rPr lang="en-US" smtClean="0"/>
              <a:t>4/24/2024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04008A4-AF16-0373-EE8C-F160B75F5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D5548A4-9E00-CB01-7D49-EE4DE5D5DA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EAB18-E2CB-4EEB-AFD8-1A58871C11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39840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A87283-71CC-45BA-97CA-95E6F375FE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5043606-60D6-9A9F-0DDD-8BE5073753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9658622-9F6E-437B-85EF-9C2BFADD18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04C15-CC63-4857-A647-E74FF66C1F3E}" type="datetimeFigureOut">
              <a:rPr lang="en-US" smtClean="0"/>
              <a:t>4/24/2024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A8E1DFB-A59A-1384-D2DD-FE2E0DA36A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891343F-2552-F75B-027D-A5289E3581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EAB18-E2CB-4EEB-AFD8-1A58871C11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8413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7D1449C-5890-9B8B-FCA3-586FB62DE2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9BFE857-1486-2424-41FE-88945F6FBE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4B64027-B095-F639-5E24-26B0597CE7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04C15-CC63-4857-A647-E74FF66C1F3E}" type="datetimeFigureOut">
              <a:rPr lang="en-US" smtClean="0"/>
              <a:t>4/24/2024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18A6D5F-DB3F-4ACA-B4A4-CEB8F251F4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CB9C11C-3745-029C-391E-EE13277D8D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EAB18-E2CB-4EEB-AFD8-1A58871C11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13457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1FB883-91CC-E1B4-FA21-32AFAF714D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53A5DC0-490A-38F5-C3F5-93AFEB75B83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6A6B7B5-C9AE-9532-1D21-ADFA915077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1A189DA-E563-E119-6AC3-EA0463E8CD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04C15-CC63-4857-A647-E74FF66C1F3E}" type="datetimeFigureOut">
              <a:rPr lang="en-US" smtClean="0"/>
              <a:t>4/24/2024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42742FD-E7E5-7188-0C22-C8F3395C9A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BE2336D-13B4-A9AD-D1C2-A6F541464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EAB18-E2CB-4EEB-AFD8-1A58871C11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70065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457A01-C48A-C1DA-9A1A-F6E2B0A6E3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F1E1D9E-97D6-75CC-FBC7-2D16E43857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3405AE6-CA49-8087-6F41-0C43DB03A4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60299581-7FA7-BF8A-D2FB-2799244619E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F395100-C667-3D8F-B377-129A732BBD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AA808BCE-EF3E-1DF0-69B1-68E413DA4C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04C15-CC63-4857-A647-E74FF66C1F3E}" type="datetimeFigureOut">
              <a:rPr lang="en-US" smtClean="0"/>
              <a:t>4/24/2024</a:t>
            </a:fld>
            <a:endParaRPr lang="en-U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A73C67E-7934-ADFB-57E0-3AC6917E3C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82893B98-4852-5871-5CA5-38FFB85B28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EAB18-E2CB-4EEB-AFD8-1A58871C11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0097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179A298-E749-C095-0D4A-E46D315024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A0CB4D4-B04B-7BEF-BFB7-B731695ADD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04C15-CC63-4857-A647-E74FF66C1F3E}" type="datetimeFigureOut">
              <a:rPr lang="en-US" smtClean="0"/>
              <a:t>4/24/2024</a:t>
            </a:fld>
            <a:endParaRPr lang="en-U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E1B154A-A96D-FA40-FD07-AC718CC7C1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6EB57CB-F8BE-BB59-C935-4E5F5DAE8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EAB18-E2CB-4EEB-AFD8-1A58871C11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44254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33FA30FD-6E54-50C6-4230-0A6835021F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04C15-CC63-4857-A647-E74FF66C1F3E}" type="datetimeFigureOut">
              <a:rPr lang="en-US" smtClean="0"/>
              <a:t>4/24/2024</a:t>
            </a:fld>
            <a:endParaRPr lang="en-U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CEAD4922-7609-5040-9B12-79B6868A9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0EC437A-FCD1-D59A-8A83-F4409A7B9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EAB18-E2CB-4EEB-AFD8-1A58871C11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06823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5830C31-CC1E-EE13-666E-86B88178DA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AE55448-FDAC-037B-8C7C-830AA1D66B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531F24B-10CC-406D-CAFF-E5AFD29862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5253D3C-9324-A22C-269E-342AA4CD91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04C15-CC63-4857-A647-E74FF66C1F3E}" type="datetimeFigureOut">
              <a:rPr lang="en-US" smtClean="0"/>
              <a:t>4/24/2024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FB554D2-6635-0791-66C1-7139FEC954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04C7FCF-E3AF-1A9A-25F8-7AD19DBD5E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EAB18-E2CB-4EEB-AFD8-1A58871C11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9034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DCFBEF-7893-96C7-7F90-7FFAC109C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8376255E-9C97-CBE6-927A-B8F125C4BE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44EE72F-BA4E-B557-6C77-793DF76BB6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12ECF15-9511-3A68-8358-5C75A99F33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04C15-CC63-4857-A647-E74FF66C1F3E}" type="datetimeFigureOut">
              <a:rPr lang="en-US" smtClean="0"/>
              <a:t>4/24/2024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BD1E3A0-C91E-82C5-215D-FF773776BF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29BD496-1893-F73B-8CF8-0827FAB8C1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EAB18-E2CB-4EEB-AFD8-1A58871C11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36201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10514D4-E0FB-F907-94FD-AA76C31852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0895281-CFF2-6DE9-618B-E79BC93A0E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48FD489-154E-9676-31DD-CE2A01BA42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04C15-CC63-4857-A647-E74FF66C1F3E}" type="datetimeFigureOut">
              <a:rPr lang="en-US" smtClean="0"/>
              <a:t>4/24/2024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60171D5-D1F7-4113-CA71-303BA6EFD7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38BD450-BADD-6E99-6C51-28553CFA7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EAB18-E2CB-4EEB-AFD8-1A58871C11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45713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EC41994F-72B3-2A06-3096-0225C13841B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20B2BA1-BA88-0D18-4570-08E4173645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2E89B3A-6F02-B037-ECE9-A5A5AB474C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04C15-CC63-4857-A647-E74FF66C1F3E}" type="datetimeFigureOut">
              <a:rPr lang="en-US" smtClean="0"/>
              <a:t>4/24/2024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874A1D1-9295-C80C-6918-2DDBCFA744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355A140-CCD8-E3B8-A184-F1813D7EEB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EAB18-E2CB-4EEB-AFD8-1A58871C11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333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3A17B810-C494-4232-17E2-DE594C091C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FED297F-88CF-3EEA-26C2-BFCAF0952F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C37401F-A24F-1622-8AD5-4B42CCB2A4E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E04C15-CC63-4857-A647-E74FF66C1F3E}" type="datetimeFigureOut">
              <a:rPr lang="en-US" smtClean="0"/>
              <a:t>4/24/2024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282075D-C170-FA8F-E508-B1AE1324C3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0809E99-8BAF-B16C-64A4-284AF759E5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8EAB18-E2CB-4EEB-AFD8-1A58871C11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8160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7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7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F5A5072-7B47-4D32-B52A-4EBBF590B8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715DAF0-AE1B-46C9-8A6B-DB2AA05AB9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2" y="-22693"/>
            <a:ext cx="12191999" cy="437412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016219D-510E-4184-9090-6D5578A87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908719" y="-3931841"/>
            <a:ext cx="4374557" cy="12192000"/>
          </a:xfrm>
          <a:prstGeom prst="rect">
            <a:avLst/>
          </a:prstGeom>
          <a:gradFill>
            <a:gsLst>
              <a:gs pos="40000">
                <a:schemeClr val="accent1">
                  <a:alpha val="0"/>
                </a:schemeClr>
              </a:gs>
              <a:gs pos="100000">
                <a:schemeClr val="accent1">
                  <a:lumMod val="75000"/>
                  <a:alpha val="52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FF4A713-7B75-4B21-90D7-5AB19547C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136696" y="-3703868"/>
            <a:ext cx="4374128" cy="11736479"/>
          </a:xfrm>
          <a:prstGeom prst="rect">
            <a:avLst/>
          </a:prstGeom>
          <a:gradFill>
            <a:gsLst>
              <a:gs pos="17000">
                <a:schemeClr val="accent1">
                  <a:alpha val="0"/>
                </a:schemeClr>
              </a:gs>
              <a:gs pos="100000">
                <a:srgbClr val="000000">
                  <a:alpha val="37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C631C0B-6DA6-4E57-8231-CE32B3434A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5" y="-22690"/>
            <a:ext cx="8542485" cy="437412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25000"/>
                </a:srgb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C29501E6-A978-4A61-9689-9085AF97A5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508972">
            <a:off x="5945431" y="-1032053"/>
            <a:ext cx="4990147" cy="4439131"/>
          </a:xfrm>
          <a:custGeom>
            <a:avLst/>
            <a:gdLst>
              <a:gd name="connsiteX0" fmla="*/ 4990147 w 4990147"/>
              <a:gd name="connsiteY0" fmla="*/ 2229378 h 4439131"/>
              <a:gd name="connsiteX1" fmla="*/ 917384 w 4990147"/>
              <a:gd name="connsiteY1" fmla="*/ 4439131 h 4439131"/>
              <a:gd name="connsiteX2" fmla="*/ 910814 w 4990147"/>
              <a:gd name="connsiteY2" fmla="*/ 4434219 h 4439131"/>
              <a:gd name="connsiteX3" fmla="*/ 0 w 4990147"/>
              <a:gd name="connsiteY3" fmla="*/ 2502877 h 4439131"/>
              <a:gd name="connsiteX4" fmla="*/ 2502877 w 4990147"/>
              <a:gd name="connsiteY4" fmla="*/ 0 h 4439131"/>
              <a:gd name="connsiteX5" fmla="*/ 4954904 w 4990147"/>
              <a:gd name="connsiteY5" fmla="*/ 1998460 h 443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90147" h="4439131">
                <a:moveTo>
                  <a:pt x="4990147" y="2229378"/>
                </a:moveTo>
                <a:lnTo>
                  <a:pt x="917384" y="4439131"/>
                </a:lnTo>
                <a:lnTo>
                  <a:pt x="910814" y="4434219"/>
                </a:lnTo>
                <a:cubicBezTo>
                  <a:pt x="354557" y="3975154"/>
                  <a:pt x="0" y="3280421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712390" y="0"/>
                  <a:pt x="4721520" y="857941"/>
                  <a:pt x="4954904" y="199846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2000"/>
                </a:schemeClr>
              </a:gs>
              <a:gs pos="87000">
                <a:schemeClr val="accent1">
                  <a:lumMod val="60000"/>
                  <a:lumOff val="40000"/>
                  <a:alpha val="2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6BE34F7-A888-4385-DD52-C3C840F993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14824" y="735106"/>
            <a:ext cx="10053763" cy="2928470"/>
          </a:xfrm>
        </p:spPr>
        <p:txBody>
          <a:bodyPr anchor="b">
            <a:normAutofit/>
          </a:bodyPr>
          <a:lstStyle/>
          <a:p>
            <a:pPr algn="l"/>
            <a:r>
              <a:rPr lang="en-US" sz="5400" b="1" dirty="0">
                <a:solidFill>
                  <a:srgbClr val="FFFFFF"/>
                </a:solidFill>
              </a:rPr>
              <a:t>BWISE WMS Connector v1.0</a:t>
            </a:r>
            <a:br>
              <a:rPr lang="en-US" sz="5400" b="1" dirty="0">
                <a:solidFill>
                  <a:srgbClr val="FFFFFF"/>
                </a:solidFill>
              </a:rPr>
            </a:br>
            <a:r>
              <a:rPr lang="en-US" sz="4400" b="1" u="sng" dirty="0">
                <a:solidFill>
                  <a:srgbClr val="FFFFFF"/>
                </a:solidFill>
              </a:rPr>
              <a:t>Technical and functional documentation</a:t>
            </a:r>
            <a:endParaRPr lang="en-US" sz="5400" b="1" u="sng" dirty="0">
              <a:solidFill>
                <a:srgbClr val="FFFFFF"/>
              </a:solidFill>
            </a:endParaRPr>
          </a:p>
        </p:txBody>
      </p:sp>
      <p:pic>
        <p:nvPicPr>
          <p:cNvPr id="2050" name="Picture 2" descr="b1bwise logo">
            <a:extLst>
              <a:ext uri="{FF2B5EF4-FFF2-40B4-BE49-F238E27FC236}">
                <a16:creationId xmlns:a16="http://schemas.microsoft.com/office/drawing/2014/main" id="{D1BA66E6-C78B-E2F1-50C1-7E648DCDAD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2239" y="5287169"/>
            <a:ext cx="3858895" cy="736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A picture containing text, font, screenshot, graphics&#10;&#10;Description automatically generated">
            <a:extLst>
              <a:ext uri="{FF2B5EF4-FFF2-40B4-BE49-F238E27FC236}">
                <a16:creationId xmlns:a16="http://schemas.microsoft.com/office/drawing/2014/main" id="{73B20BFF-D6B5-CBDC-D73C-24CF8B247D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760" y="5333461"/>
            <a:ext cx="1240539" cy="728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292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E8D66922-A461-3508-B935-2D5E1A2E3A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699" y="2476500"/>
            <a:ext cx="1465580" cy="146558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F1F225F1-C262-C2D6-7F8D-F3EDEB31CA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9793" y="2486501"/>
            <a:ext cx="1465580" cy="1465580"/>
          </a:xfrm>
          <a:prstGeom prst="rect">
            <a:avLst/>
          </a:prstGeom>
        </p:spPr>
      </p:pic>
      <p:pic>
        <p:nvPicPr>
          <p:cNvPr id="1028" name="Picture 4" descr="Plain Blue Icon | iCloud Iconpack | Alex">
            <a:extLst>
              <a:ext uri="{FF2B5EF4-FFF2-40B4-BE49-F238E27FC236}">
                <a16:creationId xmlns:a16="http://schemas.microsoft.com/office/drawing/2014/main" id="{6A9361FE-F034-A53D-6F9B-AB148511A5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4068" y="2406650"/>
            <a:ext cx="1605280" cy="1605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Batch, file, gear, multiple, processing, files icon - Download on Iconfinder">
            <a:extLst>
              <a:ext uri="{FF2B5EF4-FFF2-40B4-BE49-F238E27FC236}">
                <a16:creationId xmlns:a16="http://schemas.microsoft.com/office/drawing/2014/main" id="{982933D2-9A41-958F-CEC0-1047725442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4206" y="2589531"/>
            <a:ext cx="1239518" cy="1239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3d Refresh Ui Rendering Icon Gráfico por DesignHill1024 · Creative Fabrica">
            <a:extLst>
              <a:ext uri="{FF2B5EF4-FFF2-40B4-BE49-F238E27FC236}">
                <a16:creationId xmlns:a16="http://schemas.microsoft.com/office/drawing/2014/main" id="{C0A3D1E1-DC4B-F786-4FC2-745A69BCB1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8403" y="2601971"/>
            <a:ext cx="1856465" cy="1235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Conector recto de flecha 9">
            <a:extLst>
              <a:ext uri="{FF2B5EF4-FFF2-40B4-BE49-F238E27FC236}">
                <a16:creationId xmlns:a16="http://schemas.microsoft.com/office/drawing/2014/main" id="{CF50F4E1-3963-5382-AB97-6DD879CDCC02}"/>
              </a:ext>
            </a:extLst>
          </p:cNvPr>
          <p:cNvCxnSpPr>
            <a:cxnSpLocks/>
            <a:stCxn id="5" idx="3"/>
            <a:endCxn id="1028" idx="1"/>
          </p:cNvCxnSpPr>
          <p:nvPr/>
        </p:nvCxnSpPr>
        <p:spPr>
          <a:xfrm>
            <a:off x="2112279" y="3209290"/>
            <a:ext cx="631789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de flecha 13">
            <a:extLst>
              <a:ext uri="{FF2B5EF4-FFF2-40B4-BE49-F238E27FC236}">
                <a16:creationId xmlns:a16="http://schemas.microsoft.com/office/drawing/2014/main" id="{5868A6A3-40CD-E5B8-D1B9-BB5CEF061A56}"/>
              </a:ext>
            </a:extLst>
          </p:cNvPr>
          <p:cNvCxnSpPr>
            <a:cxnSpLocks/>
          </p:cNvCxnSpPr>
          <p:nvPr/>
        </p:nvCxnSpPr>
        <p:spPr>
          <a:xfrm>
            <a:off x="4375405" y="3209290"/>
            <a:ext cx="706495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cto de flecha 19">
            <a:extLst>
              <a:ext uri="{FF2B5EF4-FFF2-40B4-BE49-F238E27FC236}">
                <a16:creationId xmlns:a16="http://schemas.microsoft.com/office/drawing/2014/main" id="{4A22D395-49DB-CA49-C6A6-C8A6E3987520}"/>
              </a:ext>
            </a:extLst>
          </p:cNvPr>
          <p:cNvCxnSpPr>
            <a:cxnSpLocks/>
          </p:cNvCxnSpPr>
          <p:nvPr/>
        </p:nvCxnSpPr>
        <p:spPr>
          <a:xfrm>
            <a:off x="6561959" y="3208771"/>
            <a:ext cx="632209" cy="1141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4" name="Conector recto de flecha 23">
            <a:extLst>
              <a:ext uri="{FF2B5EF4-FFF2-40B4-BE49-F238E27FC236}">
                <a16:creationId xmlns:a16="http://schemas.microsoft.com/office/drawing/2014/main" id="{CDC23F8A-8000-7833-A6AB-F84FFB42F36E}"/>
              </a:ext>
            </a:extLst>
          </p:cNvPr>
          <p:cNvCxnSpPr>
            <a:cxnSpLocks/>
            <a:stCxn id="1032" idx="3"/>
            <a:endCxn id="6" idx="1"/>
          </p:cNvCxnSpPr>
          <p:nvPr/>
        </p:nvCxnSpPr>
        <p:spPr>
          <a:xfrm flipV="1">
            <a:off x="9014868" y="3219291"/>
            <a:ext cx="584925" cy="377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027" name="CuadroTexto 1026">
            <a:extLst>
              <a:ext uri="{FF2B5EF4-FFF2-40B4-BE49-F238E27FC236}">
                <a16:creationId xmlns:a16="http://schemas.microsoft.com/office/drawing/2014/main" id="{A85397F4-9645-CFDC-D128-118954ED2689}"/>
              </a:ext>
            </a:extLst>
          </p:cNvPr>
          <p:cNvSpPr txBox="1"/>
          <p:nvPr/>
        </p:nvSpPr>
        <p:spPr>
          <a:xfrm>
            <a:off x="753776" y="3829049"/>
            <a:ext cx="1317990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400" b="1" dirty="0">
                <a:latin typeface="Aptos" panose="020B0004020202020204" pitchFamily="34" charset="0"/>
              </a:rPr>
              <a:t>SAP</a:t>
            </a:r>
            <a:br>
              <a:rPr lang="en-US" sz="1400" b="1" dirty="0">
                <a:latin typeface="Aptos" panose="020B0004020202020204" pitchFamily="34" charset="0"/>
              </a:rPr>
            </a:br>
            <a:r>
              <a:rPr lang="en-US" sz="1400" b="1" dirty="0">
                <a:latin typeface="Aptos" panose="020B0004020202020204" pitchFamily="34" charset="0"/>
              </a:rPr>
              <a:t>Business One</a:t>
            </a:r>
          </a:p>
        </p:txBody>
      </p:sp>
      <p:sp>
        <p:nvSpPr>
          <p:cNvPr id="1029" name="CuadroTexto 1028">
            <a:extLst>
              <a:ext uri="{FF2B5EF4-FFF2-40B4-BE49-F238E27FC236}">
                <a16:creationId xmlns:a16="http://schemas.microsoft.com/office/drawing/2014/main" id="{8C4D4A3C-0B7E-7C00-7CBD-726D6849C635}"/>
              </a:ext>
            </a:extLst>
          </p:cNvPr>
          <p:cNvSpPr txBox="1"/>
          <p:nvPr/>
        </p:nvSpPr>
        <p:spPr>
          <a:xfrm>
            <a:off x="2901117" y="3837364"/>
            <a:ext cx="12749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1400" b="1" dirty="0">
                <a:latin typeface="Aptos" panose="020B0004020202020204" pitchFamily="34" charset="0"/>
              </a:rPr>
              <a:t>SAP</a:t>
            </a:r>
            <a:br>
              <a:rPr lang="es-MX" sz="1400" b="1" dirty="0">
                <a:latin typeface="Aptos" panose="020B0004020202020204" pitchFamily="34" charset="0"/>
              </a:rPr>
            </a:br>
            <a:r>
              <a:rPr lang="es-MX" sz="1400" b="1" dirty="0">
                <a:latin typeface="Aptos" panose="020B0004020202020204" pitchFamily="34" charset="0"/>
              </a:rPr>
              <a:t>Service </a:t>
            </a:r>
            <a:r>
              <a:rPr lang="es-MX" sz="1400" b="1" dirty="0" err="1">
                <a:latin typeface="Aptos" panose="020B0004020202020204" pitchFamily="34" charset="0"/>
              </a:rPr>
              <a:t>Layer</a:t>
            </a:r>
            <a:endParaRPr lang="en-US" sz="1400" b="1" dirty="0">
              <a:latin typeface="Aptos" panose="020B0004020202020204" pitchFamily="34" charset="0"/>
            </a:endParaRPr>
          </a:p>
        </p:txBody>
      </p:sp>
      <p:sp>
        <p:nvSpPr>
          <p:cNvPr id="1031" name="CuadroTexto 1030">
            <a:extLst>
              <a:ext uri="{FF2B5EF4-FFF2-40B4-BE49-F238E27FC236}">
                <a16:creationId xmlns:a16="http://schemas.microsoft.com/office/drawing/2014/main" id="{D532674D-2137-4A07-D140-C36AF4D76498}"/>
              </a:ext>
            </a:extLst>
          </p:cNvPr>
          <p:cNvSpPr txBox="1"/>
          <p:nvPr/>
        </p:nvSpPr>
        <p:spPr>
          <a:xfrm>
            <a:off x="5057795" y="3853607"/>
            <a:ext cx="1532343" cy="523220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algn="ctr"/>
            <a:r>
              <a:rPr lang="en-US" sz="1400" b="1" dirty="0">
                <a:latin typeface="Aptos" panose="020B0004020202020204" pitchFamily="34" charset="0"/>
              </a:rPr>
              <a:t>WISE</a:t>
            </a:r>
            <a:endParaRPr lang="en-US" sz="1400" b="1" dirty="0">
              <a:latin typeface="Aptos" panose="020B0004020202020204" pitchFamily="34" charset="0"/>
              <a:cs typeface="Calibri"/>
            </a:endParaRPr>
          </a:p>
          <a:p>
            <a:pPr algn="ctr"/>
            <a:r>
              <a:rPr lang="en-US" sz="1400" b="1" dirty="0">
                <a:latin typeface="Aptos" panose="020B0004020202020204" pitchFamily="34" charset="0"/>
              </a:rPr>
              <a:t>Batch Scheduler</a:t>
            </a:r>
            <a:endParaRPr lang="en-US" sz="1400" b="1" dirty="0">
              <a:latin typeface="Aptos" panose="020B0004020202020204" pitchFamily="34" charset="0"/>
              <a:cs typeface="Calibri"/>
            </a:endParaRPr>
          </a:p>
        </p:txBody>
      </p:sp>
      <p:sp>
        <p:nvSpPr>
          <p:cNvPr id="1033" name="CuadroTexto 1032">
            <a:extLst>
              <a:ext uri="{FF2B5EF4-FFF2-40B4-BE49-F238E27FC236}">
                <a16:creationId xmlns:a16="http://schemas.microsoft.com/office/drawing/2014/main" id="{BA82BFEC-820C-64E1-F917-159E3271D4EC}"/>
              </a:ext>
            </a:extLst>
          </p:cNvPr>
          <p:cNvSpPr txBox="1"/>
          <p:nvPr/>
        </p:nvSpPr>
        <p:spPr>
          <a:xfrm>
            <a:off x="7284813" y="3853607"/>
            <a:ext cx="1718232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400" b="1" dirty="0">
                <a:latin typeface="Aptos" panose="020B0004020202020204" pitchFamily="34" charset="0"/>
              </a:rPr>
              <a:t>WISE</a:t>
            </a:r>
            <a:endParaRPr lang="en-US" sz="1400" b="1" dirty="0">
              <a:latin typeface="Aptos" panose="020B0004020202020204" pitchFamily="34" charset="0"/>
              <a:cs typeface="Calibri"/>
            </a:endParaRPr>
          </a:p>
          <a:p>
            <a:pPr algn="ctr"/>
            <a:r>
              <a:rPr lang="en-US" sz="1400" b="1" dirty="0">
                <a:latin typeface="Aptos" panose="020B0004020202020204" pitchFamily="34" charset="0"/>
              </a:rPr>
              <a:t>Universal Adapter</a:t>
            </a:r>
            <a:endParaRPr lang="en-US" sz="1400" b="1" dirty="0">
              <a:latin typeface="Aptos" panose="020B0004020202020204" pitchFamily="34" charset="0"/>
              <a:cs typeface="Calibri"/>
            </a:endParaRPr>
          </a:p>
        </p:txBody>
      </p:sp>
      <p:sp>
        <p:nvSpPr>
          <p:cNvPr id="1034" name="CuadroTexto 1033">
            <a:extLst>
              <a:ext uri="{FF2B5EF4-FFF2-40B4-BE49-F238E27FC236}">
                <a16:creationId xmlns:a16="http://schemas.microsoft.com/office/drawing/2014/main" id="{CF28A7D1-F982-21E3-E471-FD1E624F7999}"/>
              </a:ext>
            </a:extLst>
          </p:cNvPr>
          <p:cNvSpPr txBox="1"/>
          <p:nvPr/>
        </p:nvSpPr>
        <p:spPr>
          <a:xfrm>
            <a:off x="9960663" y="3829048"/>
            <a:ext cx="821424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s-MX" sz="1400" b="1" dirty="0">
                <a:latin typeface="Aptos" panose="020B0004020202020204" pitchFamily="34" charset="0"/>
                <a:cs typeface="Calibri"/>
              </a:rPr>
              <a:t>Royal 4</a:t>
            </a:r>
            <a:endParaRPr lang="en-US" sz="1600" dirty="0">
              <a:latin typeface="Aptos" panose="020B0004020202020204" pitchFamily="34" charset="0"/>
            </a:endParaRPr>
          </a:p>
          <a:p>
            <a:pPr algn="ctr"/>
            <a:r>
              <a:rPr lang="es-MX" sz="1400" b="1" dirty="0">
                <a:latin typeface="Aptos" panose="020B0004020202020204" pitchFamily="34" charset="0"/>
                <a:cs typeface="Calibri"/>
              </a:rPr>
              <a:t>WISE</a:t>
            </a:r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520C5999-2A45-364C-AADA-E39131BC55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8539"/>
            <a:ext cx="10515600" cy="1325563"/>
          </a:xfrm>
        </p:spPr>
        <p:txBody>
          <a:bodyPr/>
          <a:lstStyle/>
          <a:p>
            <a:r>
              <a:rPr lang="en-US" b="1" dirty="0"/>
              <a:t>BWISE WMS Connector</a:t>
            </a:r>
            <a:br>
              <a:rPr lang="en-US" b="1" dirty="0"/>
            </a:br>
            <a:r>
              <a:rPr lang="en-US" sz="3600" b="1" dirty="0"/>
              <a:t>Integration Components</a:t>
            </a:r>
            <a:endParaRPr lang="en-US" b="1" dirty="0">
              <a:cs typeface="Calibri Light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1466F779-B064-5420-7295-A5040003D66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18520" y="5628064"/>
            <a:ext cx="870559" cy="910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09246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C4EA34-D86D-E84B-9518-E64C20E077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8539"/>
            <a:ext cx="10515600" cy="1325563"/>
          </a:xfrm>
        </p:spPr>
        <p:txBody>
          <a:bodyPr/>
          <a:lstStyle/>
          <a:p>
            <a:r>
              <a:rPr lang="en-US" b="1" dirty="0"/>
              <a:t>BWISE WMS Connector</a:t>
            </a:r>
            <a:br>
              <a:rPr lang="en-US" b="1" dirty="0"/>
            </a:br>
            <a:r>
              <a:rPr lang="en-US" sz="3600" b="1" dirty="0"/>
              <a:t>Solution Architecture Diagram</a:t>
            </a:r>
            <a:endParaRPr lang="en-US" b="1" dirty="0">
              <a:cs typeface="Calibri Light"/>
            </a:endParaRP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0AD1AEC1-3F7C-8FAA-1C43-76C6AD5225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18520" y="5628064"/>
            <a:ext cx="870559" cy="910010"/>
          </a:xfrm>
          <a:prstGeom prst="rect">
            <a:avLst/>
          </a:prstGeom>
        </p:spPr>
      </p:pic>
      <p:pic>
        <p:nvPicPr>
          <p:cNvPr id="18" name="Picture 17" descr="A logo with red letters&#10;&#10;Description automatically generated">
            <a:extLst>
              <a:ext uri="{FF2B5EF4-FFF2-40B4-BE49-F238E27FC236}">
                <a16:creationId xmlns:a16="http://schemas.microsoft.com/office/drawing/2014/main" id="{B8C54B1F-3FD0-2294-7888-ECD7AD3ACA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4199" y="1797476"/>
            <a:ext cx="1486830" cy="598682"/>
          </a:xfrm>
          <a:prstGeom prst="rect">
            <a:avLst/>
          </a:prstGeom>
        </p:spPr>
      </p:pic>
      <p:pic>
        <p:nvPicPr>
          <p:cNvPr id="19" name="Picture 18" descr="File:SAP-Business-One-Logo.png - Wikipedia">
            <a:extLst>
              <a:ext uri="{FF2B5EF4-FFF2-40B4-BE49-F238E27FC236}">
                <a16:creationId xmlns:a16="http://schemas.microsoft.com/office/drawing/2014/main" id="{4E2C31D2-7A3E-7323-96A8-9049F98C52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3238" y="5675710"/>
            <a:ext cx="1437126" cy="379471"/>
          </a:xfrm>
          <a:prstGeom prst="rect">
            <a:avLst/>
          </a:prstGeom>
        </p:spPr>
      </p:pic>
      <p:sp>
        <p:nvSpPr>
          <p:cNvPr id="3" name="Cylinder 2">
            <a:extLst>
              <a:ext uri="{FF2B5EF4-FFF2-40B4-BE49-F238E27FC236}">
                <a16:creationId xmlns:a16="http://schemas.microsoft.com/office/drawing/2014/main" id="{BCE48B69-37F1-8895-46BD-1D7849336A68}"/>
              </a:ext>
            </a:extLst>
          </p:cNvPr>
          <p:cNvSpPr/>
          <p:nvPr/>
        </p:nvSpPr>
        <p:spPr>
          <a:xfrm>
            <a:off x="4946551" y="5569733"/>
            <a:ext cx="686740" cy="705555"/>
          </a:xfrm>
          <a:prstGeom prst="ca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ylinder 3">
            <a:extLst>
              <a:ext uri="{FF2B5EF4-FFF2-40B4-BE49-F238E27FC236}">
                <a16:creationId xmlns:a16="http://schemas.microsoft.com/office/drawing/2014/main" id="{DE988DB8-225A-8F07-D515-54607C1AAA00}"/>
              </a:ext>
            </a:extLst>
          </p:cNvPr>
          <p:cNvSpPr/>
          <p:nvPr/>
        </p:nvSpPr>
        <p:spPr>
          <a:xfrm>
            <a:off x="5014148" y="1796983"/>
            <a:ext cx="686740" cy="705555"/>
          </a:xfrm>
          <a:prstGeom prst="ca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0AF2DC1-8306-7E60-7125-F11A0623B55B}"/>
              </a:ext>
            </a:extLst>
          </p:cNvPr>
          <p:cNvSpPr/>
          <p:nvPr/>
        </p:nvSpPr>
        <p:spPr>
          <a:xfrm>
            <a:off x="4463510" y="4638019"/>
            <a:ext cx="1674517" cy="50800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757070"/>
                </a:solidFill>
                <a:latin typeface="Aptos"/>
                <a:cs typeface="Calibri"/>
              </a:rPr>
              <a:t>SAP Service Layer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9382007-93D8-5A72-1F33-F1F071E0FCB9}"/>
              </a:ext>
            </a:extLst>
          </p:cNvPr>
          <p:cNvSpPr/>
          <p:nvPr/>
        </p:nvSpPr>
        <p:spPr>
          <a:xfrm>
            <a:off x="4519954" y="2944686"/>
            <a:ext cx="1674517" cy="50800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400" dirty="0">
                <a:solidFill>
                  <a:srgbClr val="757070"/>
                </a:solidFill>
                <a:latin typeface="Aptos"/>
                <a:cs typeface="Calibri"/>
              </a:rPr>
              <a:t>WISE Universal Adapter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CD2B01A-853C-137D-6E56-87467F51FA53}"/>
              </a:ext>
            </a:extLst>
          </p:cNvPr>
          <p:cNvSpPr/>
          <p:nvPr/>
        </p:nvSpPr>
        <p:spPr>
          <a:xfrm>
            <a:off x="4491732" y="3791353"/>
            <a:ext cx="1674517" cy="50800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400" dirty="0">
                <a:solidFill>
                  <a:srgbClr val="757070"/>
                </a:solidFill>
                <a:latin typeface="Aptos"/>
                <a:cs typeface="Calibri"/>
              </a:rPr>
              <a:t>WISE Batch Scheduler</a:t>
            </a:r>
            <a:endParaRPr lang="en-US" dirty="0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17D2FCF5-3CF4-E90B-6EBE-415CE0453FAC}"/>
              </a:ext>
            </a:extLst>
          </p:cNvPr>
          <p:cNvCxnSpPr/>
          <p:nvPr/>
        </p:nvCxnSpPr>
        <p:spPr>
          <a:xfrm>
            <a:off x="5338901" y="2506605"/>
            <a:ext cx="2642" cy="43652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732A3479-084C-3B44-5B49-3A8014865A08}"/>
              </a:ext>
            </a:extLst>
          </p:cNvPr>
          <p:cNvCxnSpPr/>
          <p:nvPr/>
        </p:nvCxnSpPr>
        <p:spPr>
          <a:xfrm>
            <a:off x="5333078" y="3458440"/>
            <a:ext cx="4917" cy="35519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E970BF9C-CBCC-6607-A97E-C222FB9A9930}"/>
              </a:ext>
            </a:extLst>
          </p:cNvPr>
          <p:cNvCxnSpPr/>
          <p:nvPr/>
        </p:nvCxnSpPr>
        <p:spPr>
          <a:xfrm>
            <a:off x="5334614" y="4301864"/>
            <a:ext cx="4917" cy="33061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47ECA11F-2A24-4141-711A-0B8F5A28A082}"/>
              </a:ext>
            </a:extLst>
          </p:cNvPr>
          <p:cNvCxnSpPr/>
          <p:nvPr/>
        </p:nvCxnSpPr>
        <p:spPr>
          <a:xfrm flipH="1">
            <a:off x="5285761" y="5145287"/>
            <a:ext cx="7374" cy="42278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FEA011FB-2798-762C-4254-7079948D2F1F}"/>
              </a:ext>
            </a:extLst>
          </p:cNvPr>
          <p:cNvSpPr/>
          <p:nvPr/>
        </p:nvSpPr>
        <p:spPr>
          <a:xfrm>
            <a:off x="3216233" y="1573038"/>
            <a:ext cx="4126675" cy="2850077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39F6795B-FDBE-0A64-B12F-4485AFDDFEC9}"/>
              </a:ext>
            </a:extLst>
          </p:cNvPr>
          <p:cNvSpPr/>
          <p:nvPr/>
        </p:nvSpPr>
        <p:spPr>
          <a:xfrm>
            <a:off x="3216233" y="4522076"/>
            <a:ext cx="4126675" cy="1909948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E32C42EF-6D37-C312-E194-B49A2280DAA6}"/>
              </a:ext>
            </a:extLst>
          </p:cNvPr>
          <p:cNvSpPr txBox="1"/>
          <p:nvPr/>
        </p:nvSpPr>
        <p:spPr>
          <a:xfrm>
            <a:off x="3681361" y="6055181"/>
            <a:ext cx="95250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2">
                    <a:lumMod val="10000"/>
                  </a:schemeClr>
                </a:solidFill>
                <a:latin typeface="Aptos"/>
                <a:cs typeface="Calibri"/>
              </a:rPr>
              <a:t>SQL</a:t>
            </a:r>
            <a:r>
              <a:rPr lang="en-US" sz="900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US" sz="1050" dirty="0">
                <a:solidFill>
                  <a:schemeClr val="bg2">
                    <a:lumMod val="10000"/>
                  </a:schemeClr>
                </a:solidFill>
                <a:latin typeface="Aptos"/>
                <a:cs typeface="Calibri"/>
              </a:rPr>
              <a:t>&amp; HANA</a:t>
            </a:r>
          </a:p>
        </p:txBody>
      </p:sp>
    </p:spTree>
    <p:extLst>
      <p:ext uri="{BB962C8B-B14F-4D97-AF65-F5344CB8AC3E}">
        <p14:creationId xmlns:p14="http://schemas.microsoft.com/office/powerpoint/2010/main" val="7724784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C4EA34-D86D-E84B-9518-E64C20E07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/>
              <a:t>Data Flow </a:t>
            </a:r>
            <a:r>
              <a:rPr lang="es-MX" b="1" dirty="0" err="1"/>
              <a:t>From</a:t>
            </a:r>
            <a:r>
              <a:rPr lang="es-MX" b="1" dirty="0"/>
              <a:t> B1 </a:t>
            </a:r>
            <a:r>
              <a:rPr lang="es-MX" b="1" dirty="0" err="1"/>
              <a:t>to</a:t>
            </a:r>
            <a:r>
              <a:rPr lang="es-MX" b="1" dirty="0"/>
              <a:t> WISE</a:t>
            </a:r>
            <a:endParaRPr lang="en-US" b="1" dirty="0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FAB53221-94EF-DDCF-92B7-54B69A09463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90113532"/>
              </p:ext>
            </p:extLst>
          </p:nvPr>
        </p:nvGraphicFramePr>
        <p:xfrm>
          <a:off x="2365695" y="2004969"/>
          <a:ext cx="6426899" cy="37687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Imagen 2">
            <a:extLst>
              <a:ext uri="{FF2B5EF4-FFF2-40B4-BE49-F238E27FC236}">
                <a16:creationId xmlns:a16="http://schemas.microsoft.com/office/drawing/2014/main" id="{C90D2DEC-EED7-18D0-77E6-AC23D769672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918520" y="5628064"/>
            <a:ext cx="870559" cy="910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3398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C4EA34-D86D-E84B-9518-E64C20E07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/>
              <a:t>Data Flow </a:t>
            </a:r>
            <a:r>
              <a:rPr lang="es-MX" b="1" dirty="0" err="1"/>
              <a:t>From</a:t>
            </a:r>
            <a:r>
              <a:rPr lang="es-MX" b="1" dirty="0"/>
              <a:t> WISE </a:t>
            </a:r>
            <a:r>
              <a:rPr lang="es-MX" b="1" dirty="0" err="1"/>
              <a:t>to</a:t>
            </a:r>
            <a:r>
              <a:rPr lang="es-MX" b="1" dirty="0"/>
              <a:t> B1</a:t>
            </a:r>
            <a:endParaRPr lang="en-US" b="1" dirty="0"/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5ABC3503-C457-F543-F34D-2FBACB7CF5A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13156242"/>
              </p:ext>
            </p:extLst>
          </p:nvPr>
        </p:nvGraphicFramePr>
        <p:xfrm>
          <a:off x="2365695" y="2499920"/>
          <a:ext cx="7248088" cy="24328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Imagen 3">
            <a:extLst>
              <a:ext uri="{FF2B5EF4-FFF2-40B4-BE49-F238E27FC236}">
                <a16:creationId xmlns:a16="http://schemas.microsoft.com/office/drawing/2014/main" id="{2F46206C-DD7C-AE7B-3E11-D1B229FBA5C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918520" y="5628064"/>
            <a:ext cx="870559" cy="910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1074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C4EA34-D86D-E84B-9518-E64C20E07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 err="1"/>
              <a:t>xReference</a:t>
            </a:r>
            <a:r>
              <a:rPr lang="es-MX" b="1" dirty="0"/>
              <a:t> Table</a:t>
            </a:r>
            <a:endParaRPr lang="en-US" b="1" dirty="0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C34FAB47-5959-3DBE-D81A-CA2A2AC19F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18520" y="5628064"/>
            <a:ext cx="870559" cy="910010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518D0916-E21C-D2C3-E454-3E4A51C163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3276" y="1457324"/>
            <a:ext cx="4691062" cy="4863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63005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C4EA34-D86D-E84B-9518-E64C20E07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Business Partners – Integration Points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C34FAB47-5959-3DBE-D81A-CA2A2AC19F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18520" y="5628064"/>
            <a:ext cx="870559" cy="910010"/>
          </a:xfrm>
          <a:prstGeom prst="rect">
            <a:avLst/>
          </a:prstGeom>
        </p:spPr>
      </p:pic>
      <p:pic>
        <p:nvPicPr>
          <p:cNvPr id="3" name="Picture 18" descr="File:SAP-Business-One-Logo.png - Wikipedia">
            <a:extLst>
              <a:ext uri="{FF2B5EF4-FFF2-40B4-BE49-F238E27FC236}">
                <a16:creationId xmlns:a16="http://schemas.microsoft.com/office/drawing/2014/main" id="{F952B7EC-5E77-CE88-C3C5-B0E9B6F417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2155" y="2256890"/>
            <a:ext cx="1437126" cy="379471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8F4E73EB-90ED-B800-2A77-D91A3B229B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88216" y="2108019"/>
            <a:ext cx="636170" cy="664999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35694A8D-6AD6-710D-19DE-A0BFF893B8D4}"/>
              </a:ext>
            </a:extLst>
          </p:cNvPr>
          <p:cNvSpPr/>
          <p:nvPr/>
        </p:nvSpPr>
        <p:spPr>
          <a:xfrm>
            <a:off x="1104031" y="3572729"/>
            <a:ext cx="1095402" cy="58307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Business Partners</a:t>
            </a:r>
          </a:p>
        </p:txBody>
      </p:sp>
      <p:pic>
        <p:nvPicPr>
          <p:cNvPr id="6" name="Picture 6" descr="Batch, file, gear, multiple, processing, files icon - Download on Iconfinder">
            <a:extLst>
              <a:ext uri="{FF2B5EF4-FFF2-40B4-BE49-F238E27FC236}">
                <a16:creationId xmlns:a16="http://schemas.microsoft.com/office/drawing/2014/main" id="{C77E1F00-B8F3-DFFF-97FB-FAB4123622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7796" y="3254793"/>
            <a:ext cx="1007658" cy="1007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" descr="3d Refresh Ui Rendering Icon Gráfico por DesignHill1024 · Creative Fabrica">
            <a:extLst>
              <a:ext uri="{FF2B5EF4-FFF2-40B4-BE49-F238E27FC236}">
                <a16:creationId xmlns:a16="http://schemas.microsoft.com/office/drawing/2014/main" id="{91D25ED7-5B7A-36ED-F869-68F4665C00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6701" y="3356048"/>
            <a:ext cx="1362081" cy="906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16ED6E98-84C9-5F5F-F1D3-DEA42380835A}"/>
              </a:ext>
            </a:extLst>
          </p:cNvPr>
          <p:cNvSpPr txBox="1"/>
          <p:nvPr/>
        </p:nvSpPr>
        <p:spPr>
          <a:xfrm>
            <a:off x="4406577" y="4262451"/>
            <a:ext cx="1250095" cy="41549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050" b="1" dirty="0">
                <a:latin typeface="Aptos" panose="020B0004020202020204" pitchFamily="34" charset="0"/>
              </a:rPr>
              <a:t>WISE</a:t>
            </a:r>
            <a:endParaRPr lang="en-US" sz="1050" b="1" dirty="0">
              <a:latin typeface="Aptos" panose="020B0004020202020204" pitchFamily="34" charset="0"/>
              <a:cs typeface="Calibri"/>
            </a:endParaRPr>
          </a:p>
          <a:p>
            <a:pPr algn="ctr"/>
            <a:r>
              <a:rPr lang="en-US" sz="1050" b="1" dirty="0">
                <a:latin typeface="Aptos" panose="020B0004020202020204" pitchFamily="34" charset="0"/>
              </a:rPr>
              <a:t>Batch Scheduler</a:t>
            </a:r>
            <a:endParaRPr lang="en-US" sz="1050" b="1" dirty="0">
              <a:latin typeface="Aptos" panose="020B0004020202020204" pitchFamily="34" charset="0"/>
              <a:cs typeface="Calibri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43FA8290-08DC-F659-EA1F-A32C17065C84}"/>
              </a:ext>
            </a:extLst>
          </p:cNvPr>
          <p:cNvSpPr txBox="1"/>
          <p:nvPr/>
        </p:nvSpPr>
        <p:spPr>
          <a:xfrm>
            <a:off x="6106701" y="4262451"/>
            <a:ext cx="1362081" cy="43088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050" b="1" dirty="0">
                <a:latin typeface="Aptos" panose="020B0004020202020204" pitchFamily="34" charset="0"/>
              </a:rPr>
              <a:t>WISE</a:t>
            </a:r>
            <a:endParaRPr lang="en-US" sz="1050" b="1" dirty="0">
              <a:latin typeface="Aptos" panose="020B0004020202020204" pitchFamily="34" charset="0"/>
              <a:cs typeface="Calibri"/>
            </a:endParaRPr>
          </a:p>
          <a:p>
            <a:pPr algn="ctr"/>
            <a:r>
              <a:rPr lang="en-US" sz="1050" b="1" dirty="0">
                <a:latin typeface="Aptos" panose="020B0004020202020204" pitchFamily="34" charset="0"/>
              </a:rPr>
              <a:t>Universal Adapter</a:t>
            </a:r>
            <a:endParaRPr lang="en-US" sz="1050" b="1" dirty="0">
              <a:latin typeface="Aptos" panose="020B0004020202020204" pitchFamily="34" charset="0"/>
              <a:cs typeface="Calibri"/>
            </a:endParaRP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56D7A0AB-385D-4822-2B72-7335A612A8F6}"/>
              </a:ext>
            </a:extLst>
          </p:cNvPr>
          <p:cNvSpPr/>
          <p:nvPr/>
        </p:nvSpPr>
        <p:spPr>
          <a:xfrm>
            <a:off x="8426626" y="2980119"/>
            <a:ext cx="1095402" cy="58307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Customers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47563728-F00E-7D44-8DAD-30C8D053FA45}"/>
              </a:ext>
            </a:extLst>
          </p:cNvPr>
          <p:cNvSpPr/>
          <p:nvPr/>
        </p:nvSpPr>
        <p:spPr>
          <a:xfrm>
            <a:off x="8426626" y="4223452"/>
            <a:ext cx="1095402" cy="58307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Vendors</a:t>
            </a:r>
          </a:p>
        </p:txBody>
      </p:sp>
      <p:cxnSp>
        <p:nvCxnSpPr>
          <p:cNvPr id="15" name="Conector recto de flecha 14">
            <a:extLst>
              <a:ext uri="{FF2B5EF4-FFF2-40B4-BE49-F238E27FC236}">
                <a16:creationId xmlns:a16="http://schemas.microsoft.com/office/drawing/2014/main" id="{63A8D7CE-3E07-16CE-FF38-976E85048365}"/>
              </a:ext>
            </a:extLst>
          </p:cNvPr>
          <p:cNvCxnSpPr>
            <a:cxnSpLocks/>
            <a:stCxn id="5" idx="3"/>
          </p:cNvCxnSpPr>
          <p:nvPr/>
        </p:nvCxnSpPr>
        <p:spPr>
          <a:xfrm>
            <a:off x="2199433" y="3864268"/>
            <a:ext cx="57449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de flecha 16">
            <a:extLst>
              <a:ext uri="{FF2B5EF4-FFF2-40B4-BE49-F238E27FC236}">
                <a16:creationId xmlns:a16="http://schemas.microsoft.com/office/drawing/2014/main" id="{30164C91-434B-31FA-AC9C-644614CFE6F3}"/>
              </a:ext>
            </a:extLst>
          </p:cNvPr>
          <p:cNvCxnSpPr/>
          <p:nvPr/>
        </p:nvCxnSpPr>
        <p:spPr>
          <a:xfrm>
            <a:off x="5564332" y="3881046"/>
            <a:ext cx="65658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cto de flecha 18">
            <a:extLst>
              <a:ext uri="{FF2B5EF4-FFF2-40B4-BE49-F238E27FC236}">
                <a16:creationId xmlns:a16="http://schemas.microsoft.com/office/drawing/2014/main" id="{35316753-D82B-9FA0-832A-49BBDDD4B44E}"/>
              </a:ext>
            </a:extLst>
          </p:cNvPr>
          <p:cNvCxnSpPr>
            <a:stCxn id="7" idx="3"/>
            <a:endCxn id="12" idx="1"/>
          </p:cNvCxnSpPr>
          <p:nvPr/>
        </p:nvCxnSpPr>
        <p:spPr>
          <a:xfrm flipV="1">
            <a:off x="7468782" y="3271658"/>
            <a:ext cx="957844" cy="53759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recto de flecha 20">
            <a:extLst>
              <a:ext uri="{FF2B5EF4-FFF2-40B4-BE49-F238E27FC236}">
                <a16:creationId xmlns:a16="http://schemas.microsoft.com/office/drawing/2014/main" id="{5F13512E-2FA5-AA25-9E31-3DD4B36DB9E9}"/>
              </a:ext>
            </a:extLst>
          </p:cNvPr>
          <p:cNvCxnSpPr>
            <a:cxnSpLocks/>
            <a:stCxn id="7" idx="3"/>
            <a:endCxn id="13" idx="1"/>
          </p:cNvCxnSpPr>
          <p:nvPr/>
        </p:nvCxnSpPr>
        <p:spPr>
          <a:xfrm>
            <a:off x="7468782" y="3809250"/>
            <a:ext cx="957844" cy="70574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ángulo 21">
            <a:extLst>
              <a:ext uri="{FF2B5EF4-FFF2-40B4-BE49-F238E27FC236}">
                <a16:creationId xmlns:a16="http://schemas.microsoft.com/office/drawing/2014/main" id="{EC392065-A13C-7A05-F980-5A5E29BBC516}"/>
              </a:ext>
            </a:extLst>
          </p:cNvPr>
          <p:cNvSpPr/>
          <p:nvPr/>
        </p:nvSpPr>
        <p:spPr>
          <a:xfrm>
            <a:off x="587229" y="1828800"/>
            <a:ext cx="10704353" cy="3506598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4" descr="Plain Blue Icon | iCloud Iconpack | Alex">
            <a:extLst>
              <a:ext uri="{FF2B5EF4-FFF2-40B4-BE49-F238E27FC236}">
                <a16:creationId xmlns:a16="http://schemas.microsoft.com/office/drawing/2014/main" id="{F42A4D68-42D1-D0EB-EF8C-1FFD5C9B4C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3438" y="3213494"/>
            <a:ext cx="1193127" cy="1193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6" name="Conector recto de flecha 25">
            <a:extLst>
              <a:ext uri="{FF2B5EF4-FFF2-40B4-BE49-F238E27FC236}">
                <a16:creationId xmlns:a16="http://schemas.microsoft.com/office/drawing/2014/main" id="{B6734FAE-871C-BE92-C416-38AB7DDE0519}"/>
              </a:ext>
            </a:extLst>
          </p:cNvPr>
          <p:cNvCxnSpPr>
            <a:cxnSpLocks/>
          </p:cNvCxnSpPr>
          <p:nvPr/>
        </p:nvCxnSpPr>
        <p:spPr>
          <a:xfrm flipV="1">
            <a:off x="3891398" y="3864267"/>
            <a:ext cx="607458" cy="83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CuadroTexto 30">
            <a:extLst>
              <a:ext uri="{FF2B5EF4-FFF2-40B4-BE49-F238E27FC236}">
                <a16:creationId xmlns:a16="http://schemas.microsoft.com/office/drawing/2014/main" id="{6735AB68-D1FD-FE5C-3484-D50E4ABBDAC7}"/>
              </a:ext>
            </a:extLst>
          </p:cNvPr>
          <p:cNvSpPr txBox="1"/>
          <p:nvPr/>
        </p:nvSpPr>
        <p:spPr>
          <a:xfrm>
            <a:off x="2792004" y="4277840"/>
            <a:ext cx="1095402" cy="41549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050" b="1" dirty="0">
                <a:latin typeface="Aptos" panose="020B0004020202020204" pitchFamily="34" charset="0"/>
              </a:rPr>
              <a:t>SAP</a:t>
            </a:r>
            <a:br>
              <a:rPr lang="en-US" sz="1050" b="1" dirty="0">
                <a:latin typeface="Aptos" panose="020B0004020202020204" pitchFamily="34" charset="0"/>
              </a:rPr>
            </a:br>
            <a:r>
              <a:rPr lang="en-US" sz="1050" b="1" dirty="0">
                <a:latin typeface="Aptos" panose="020B0004020202020204" pitchFamily="34" charset="0"/>
              </a:rPr>
              <a:t>Service Layer</a:t>
            </a:r>
            <a:endParaRPr lang="en-US" sz="1050" b="1" dirty="0">
              <a:latin typeface="Aptos" panose="020B0004020202020204" pitchFamily="34" charset="0"/>
              <a:cs typeface="Calibri"/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39C31A3A-8BB1-1402-5101-D0DC17DC411C}"/>
              </a:ext>
            </a:extLst>
          </p:cNvPr>
          <p:cNvSpPr/>
          <p:nvPr/>
        </p:nvSpPr>
        <p:spPr>
          <a:xfrm>
            <a:off x="9932171" y="2980119"/>
            <a:ext cx="1095402" cy="58307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Ship </a:t>
            </a:r>
            <a:r>
              <a:rPr lang="en-US" sz="1600" dirty="0" err="1"/>
              <a:t>To’s</a:t>
            </a:r>
            <a:endParaRPr lang="en-US" sz="1600" dirty="0"/>
          </a:p>
        </p:txBody>
      </p:sp>
      <p:cxnSp>
        <p:nvCxnSpPr>
          <p:cNvPr id="16" name="Conector recto de flecha 15">
            <a:extLst>
              <a:ext uri="{FF2B5EF4-FFF2-40B4-BE49-F238E27FC236}">
                <a16:creationId xmlns:a16="http://schemas.microsoft.com/office/drawing/2014/main" id="{6BED1DD6-6806-9492-31F2-7C74CC8A01D8}"/>
              </a:ext>
            </a:extLst>
          </p:cNvPr>
          <p:cNvCxnSpPr>
            <a:endCxn id="9" idx="1"/>
          </p:cNvCxnSpPr>
          <p:nvPr/>
        </p:nvCxnSpPr>
        <p:spPr>
          <a:xfrm>
            <a:off x="9522028" y="3271657"/>
            <a:ext cx="410143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12490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C4EA34-D86D-E84B-9518-E64C20E07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Items – Integration Points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C34FAB47-5959-3DBE-D81A-CA2A2AC19F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18520" y="5628064"/>
            <a:ext cx="870559" cy="910010"/>
          </a:xfrm>
          <a:prstGeom prst="rect">
            <a:avLst/>
          </a:prstGeom>
        </p:spPr>
      </p:pic>
      <p:pic>
        <p:nvPicPr>
          <p:cNvPr id="3" name="Picture 18" descr="File:SAP-Business-One-Logo.png - Wikipedia">
            <a:extLst>
              <a:ext uri="{FF2B5EF4-FFF2-40B4-BE49-F238E27FC236}">
                <a16:creationId xmlns:a16="http://schemas.microsoft.com/office/drawing/2014/main" id="{F952B7EC-5E77-CE88-C3C5-B0E9B6F417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2155" y="2256890"/>
            <a:ext cx="1437126" cy="379471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8F4E73EB-90ED-B800-2A77-D91A3B229B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79159" y="2108019"/>
            <a:ext cx="636170" cy="664999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35694A8D-6AD6-710D-19DE-A0BFF893B8D4}"/>
              </a:ext>
            </a:extLst>
          </p:cNvPr>
          <p:cNvSpPr/>
          <p:nvPr/>
        </p:nvSpPr>
        <p:spPr>
          <a:xfrm>
            <a:off x="1104031" y="3572729"/>
            <a:ext cx="1095402" cy="58307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Items</a:t>
            </a:r>
          </a:p>
        </p:txBody>
      </p:sp>
      <p:pic>
        <p:nvPicPr>
          <p:cNvPr id="6" name="Picture 6" descr="Batch, file, gear, multiple, processing, files icon - Download on Iconfinder">
            <a:extLst>
              <a:ext uri="{FF2B5EF4-FFF2-40B4-BE49-F238E27FC236}">
                <a16:creationId xmlns:a16="http://schemas.microsoft.com/office/drawing/2014/main" id="{C77E1F00-B8F3-DFFF-97FB-FAB4123622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7796" y="3254793"/>
            <a:ext cx="1007658" cy="1007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" descr="3d Refresh Ui Rendering Icon Gráfico por DesignHill1024 · Creative Fabrica">
            <a:extLst>
              <a:ext uri="{FF2B5EF4-FFF2-40B4-BE49-F238E27FC236}">
                <a16:creationId xmlns:a16="http://schemas.microsoft.com/office/drawing/2014/main" id="{91D25ED7-5B7A-36ED-F869-68F4665C00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6701" y="3356048"/>
            <a:ext cx="1362081" cy="906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16ED6E98-84C9-5F5F-F1D3-DEA42380835A}"/>
              </a:ext>
            </a:extLst>
          </p:cNvPr>
          <p:cNvSpPr txBox="1"/>
          <p:nvPr/>
        </p:nvSpPr>
        <p:spPr>
          <a:xfrm>
            <a:off x="4406577" y="4262451"/>
            <a:ext cx="1250095" cy="41549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050" b="1" dirty="0">
                <a:latin typeface="Aptos" panose="020B0004020202020204" pitchFamily="34" charset="0"/>
              </a:rPr>
              <a:t>WISE</a:t>
            </a:r>
            <a:endParaRPr lang="en-US" sz="1050" b="1" dirty="0">
              <a:latin typeface="Aptos" panose="020B0004020202020204" pitchFamily="34" charset="0"/>
              <a:cs typeface="Calibri"/>
            </a:endParaRPr>
          </a:p>
          <a:p>
            <a:pPr algn="ctr"/>
            <a:r>
              <a:rPr lang="en-US" sz="1050" b="1" dirty="0">
                <a:latin typeface="Aptos" panose="020B0004020202020204" pitchFamily="34" charset="0"/>
              </a:rPr>
              <a:t>Batch Scheduler</a:t>
            </a:r>
            <a:endParaRPr lang="en-US" sz="1050" b="1" dirty="0">
              <a:latin typeface="Aptos" panose="020B0004020202020204" pitchFamily="34" charset="0"/>
              <a:cs typeface="Calibri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43FA8290-08DC-F659-EA1F-A32C17065C84}"/>
              </a:ext>
            </a:extLst>
          </p:cNvPr>
          <p:cNvSpPr txBox="1"/>
          <p:nvPr/>
        </p:nvSpPr>
        <p:spPr>
          <a:xfrm>
            <a:off x="6106701" y="4262451"/>
            <a:ext cx="1362081" cy="43088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050" b="1" dirty="0">
                <a:latin typeface="Aptos" panose="020B0004020202020204" pitchFamily="34" charset="0"/>
              </a:rPr>
              <a:t>WISE</a:t>
            </a:r>
            <a:endParaRPr lang="en-US" sz="1050" b="1" dirty="0">
              <a:latin typeface="Aptos" panose="020B0004020202020204" pitchFamily="34" charset="0"/>
              <a:cs typeface="Calibri"/>
            </a:endParaRPr>
          </a:p>
          <a:p>
            <a:pPr algn="ctr"/>
            <a:r>
              <a:rPr lang="en-US" sz="1050" b="1" dirty="0">
                <a:latin typeface="Aptos" panose="020B0004020202020204" pitchFamily="34" charset="0"/>
              </a:rPr>
              <a:t>Universal Adapter</a:t>
            </a:r>
            <a:endParaRPr lang="en-US" sz="1050" b="1" dirty="0">
              <a:latin typeface="Aptos" panose="020B0004020202020204" pitchFamily="34" charset="0"/>
              <a:cs typeface="Calibri"/>
            </a:endParaRP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56D7A0AB-385D-4822-2B72-7335A612A8F6}"/>
              </a:ext>
            </a:extLst>
          </p:cNvPr>
          <p:cNvSpPr/>
          <p:nvPr/>
        </p:nvSpPr>
        <p:spPr>
          <a:xfrm>
            <a:off x="8344409" y="3572728"/>
            <a:ext cx="1095402" cy="58307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Items</a:t>
            </a:r>
          </a:p>
        </p:txBody>
      </p:sp>
      <p:cxnSp>
        <p:nvCxnSpPr>
          <p:cNvPr id="15" name="Conector recto de flecha 14">
            <a:extLst>
              <a:ext uri="{FF2B5EF4-FFF2-40B4-BE49-F238E27FC236}">
                <a16:creationId xmlns:a16="http://schemas.microsoft.com/office/drawing/2014/main" id="{63A8D7CE-3E07-16CE-FF38-976E85048365}"/>
              </a:ext>
            </a:extLst>
          </p:cNvPr>
          <p:cNvCxnSpPr>
            <a:cxnSpLocks/>
            <a:stCxn id="5" idx="3"/>
          </p:cNvCxnSpPr>
          <p:nvPr/>
        </p:nvCxnSpPr>
        <p:spPr>
          <a:xfrm>
            <a:off x="2199433" y="3864268"/>
            <a:ext cx="57449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de flecha 16">
            <a:extLst>
              <a:ext uri="{FF2B5EF4-FFF2-40B4-BE49-F238E27FC236}">
                <a16:creationId xmlns:a16="http://schemas.microsoft.com/office/drawing/2014/main" id="{30164C91-434B-31FA-AC9C-644614CFE6F3}"/>
              </a:ext>
            </a:extLst>
          </p:cNvPr>
          <p:cNvCxnSpPr/>
          <p:nvPr/>
        </p:nvCxnSpPr>
        <p:spPr>
          <a:xfrm>
            <a:off x="5564332" y="3881046"/>
            <a:ext cx="65658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ángulo 21">
            <a:extLst>
              <a:ext uri="{FF2B5EF4-FFF2-40B4-BE49-F238E27FC236}">
                <a16:creationId xmlns:a16="http://schemas.microsoft.com/office/drawing/2014/main" id="{EC392065-A13C-7A05-F980-5A5E29BBC516}"/>
              </a:ext>
            </a:extLst>
          </p:cNvPr>
          <p:cNvSpPr/>
          <p:nvPr/>
        </p:nvSpPr>
        <p:spPr>
          <a:xfrm>
            <a:off x="587229" y="1828800"/>
            <a:ext cx="10704353" cy="3506598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4" descr="Plain Blue Icon | iCloud Iconpack | Alex">
            <a:extLst>
              <a:ext uri="{FF2B5EF4-FFF2-40B4-BE49-F238E27FC236}">
                <a16:creationId xmlns:a16="http://schemas.microsoft.com/office/drawing/2014/main" id="{F42A4D68-42D1-D0EB-EF8C-1FFD5C9B4C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3438" y="3213494"/>
            <a:ext cx="1193127" cy="1193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6" name="Conector recto de flecha 25">
            <a:extLst>
              <a:ext uri="{FF2B5EF4-FFF2-40B4-BE49-F238E27FC236}">
                <a16:creationId xmlns:a16="http://schemas.microsoft.com/office/drawing/2014/main" id="{B6734FAE-871C-BE92-C416-38AB7DDE0519}"/>
              </a:ext>
            </a:extLst>
          </p:cNvPr>
          <p:cNvCxnSpPr>
            <a:cxnSpLocks/>
          </p:cNvCxnSpPr>
          <p:nvPr/>
        </p:nvCxnSpPr>
        <p:spPr>
          <a:xfrm flipV="1">
            <a:off x="3891398" y="3864267"/>
            <a:ext cx="607458" cy="83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CuadroTexto 30">
            <a:extLst>
              <a:ext uri="{FF2B5EF4-FFF2-40B4-BE49-F238E27FC236}">
                <a16:creationId xmlns:a16="http://schemas.microsoft.com/office/drawing/2014/main" id="{6735AB68-D1FD-FE5C-3484-D50E4ABBDAC7}"/>
              </a:ext>
            </a:extLst>
          </p:cNvPr>
          <p:cNvSpPr txBox="1"/>
          <p:nvPr/>
        </p:nvSpPr>
        <p:spPr>
          <a:xfrm>
            <a:off x="2792004" y="4277840"/>
            <a:ext cx="1095402" cy="41549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050" b="1" dirty="0">
                <a:latin typeface="Aptos" panose="020B0004020202020204" pitchFamily="34" charset="0"/>
              </a:rPr>
              <a:t>SAP</a:t>
            </a:r>
            <a:br>
              <a:rPr lang="en-US" sz="1050" b="1" dirty="0">
                <a:latin typeface="Aptos" panose="020B0004020202020204" pitchFamily="34" charset="0"/>
              </a:rPr>
            </a:br>
            <a:r>
              <a:rPr lang="en-US" sz="1050" b="1" dirty="0">
                <a:latin typeface="Aptos" panose="020B0004020202020204" pitchFamily="34" charset="0"/>
              </a:rPr>
              <a:t>Service Layer</a:t>
            </a:r>
            <a:endParaRPr lang="en-US" sz="1050" b="1" dirty="0">
              <a:latin typeface="Aptos" panose="020B0004020202020204" pitchFamily="34" charset="0"/>
              <a:cs typeface="Calibri"/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39C31A3A-8BB1-1402-5101-D0DC17DC411C}"/>
              </a:ext>
            </a:extLst>
          </p:cNvPr>
          <p:cNvSpPr/>
          <p:nvPr/>
        </p:nvSpPr>
        <p:spPr>
          <a:xfrm>
            <a:off x="9849954" y="3572728"/>
            <a:ext cx="1095402" cy="58307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UOMs</a:t>
            </a:r>
          </a:p>
        </p:txBody>
      </p:sp>
      <p:cxnSp>
        <p:nvCxnSpPr>
          <p:cNvPr id="16" name="Conector recto de flecha 15">
            <a:extLst>
              <a:ext uri="{FF2B5EF4-FFF2-40B4-BE49-F238E27FC236}">
                <a16:creationId xmlns:a16="http://schemas.microsoft.com/office/drawing/2014/main" id="{6BED1DD6-6806-9492-31F2-7C74CC8A01D8}"/>
              </a:ext>
            </a:extLst>
          </p:cNvPr>
          <p:cNvCxnSpPr>
            <a:endCxn id="9" idx="1"/>
          </p:cNvCxnSpPr>
          <p:nvPr/>
        </p:nvCxnSpPr>
        <p:spPr>
          <a:xfrm>
            <a:off x="9439811" y="3864266"/>
            <a:ext cx="410143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cto de flecha 19">
            <a:extLst>
              <a:ext uri="{FF2B5EF4-FFF2-40B4-BE49-F238E27FC236}">
                <a16:creationId xmlns:a16="http://schemas.microsoft.com/office/drawing/2014/main" id="{0BE98BFE-DC6A-C81B-C519-84182E4B960D}"/>
              </a:ext>
            </a:extLst>
          </p:cNvPr>
          <p:cNvCxnSpPr/>
          <p:nvPr/>
        </p:nvCxnSpPr>
        <p:spPr>
          <a:xfrm>
            <a:off x="7454172" y="3881046"/>
            <a:ext cx="73970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85460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C4EA34-D86D-E84B-9518-E64C20E07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Sales Orders – Integration Points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C34FAB47-5959-3DBE-D81A-CA2A2AC19F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18520" y="5628064"/>
            <a:ext cx="870559" cy="910010"/>
          </a:xfrm>
          <a:prstGeom prst="rect">
            <a:avLst/>
          </a:prstGeom>
        </p:spPr>
      </p:pic>
      <p:pic>
        <p:nvPicPr>
          <p:cNvPr id="3" name="Picture 18" descr="File:SAP-Business-One-Logo.png - Wikipedia">
            <a:extLst>
              <a:ext uri="{FF2B5EF4-FFF2-40B4-BE49-F238E27FC236}">
                <a16:creationId xmlns:a16="http://schemas.microsoft.com/office/drawing/2014/main" id="{F952B7EC-5E77-CE88-C3C5-B0E9B6F417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0615" y="2256890"/>
            <a:ext cx="1437126" cy="379471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8F4E73EB-90ED-B800-2A77-D91A3B229B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41835" y="2108019"/>
            <a:ext cx="636170" cy="664999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35694A8D-6AD6-710D-19DE-A0BFF893B8D4}"/>
              </a:ext>
            </a:extLst>
          </p:cNvPr>
          <p:cNvSpPr/>
          <p:nvPr/>
        </p:nvSpPr>
        <p:spPr>
          <a:xfrm>
            <a:off x="1822491" y="3572729"/>
            <a:ext cx="1095402" cy="58307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Sales Orders</a:t>
            </a:r>
          </a:p>
        </p:txBody>
      </p:sp>
      <p:pic>
        <p:nvPicPr>
          <p:cNvPr id="6" name="Picture 6" descr="Batch, file, gear, multiple, processing, files icon - Download on Iconfinder">
            <a:extLst>
              <a:ext uri="{FF2B5EF4-FFF2-40B4-BE49-F238E27FC236}">
                <a16:creationId xmlns:a16="http://schemas.microsoft.com/office/drawing/2014/main" id="{C77E1F00-B8F3-DFFF-97FB-FAB4123622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6256" y="3254793"/>
            <a:ext cx="1007658" cy="1007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" descr="3d Refresh Ui Rendering Icon Gráfico por DesignHill1024 · Creative Fabrica">
            <a:extLst>
              <a:ext uri="{FF2B5EF4-FFF2-40B4-BE49-F238E27FC236}">
                <a16:creationId xmlns:a16="http://schemas.microsoft.com/office/drawing/2014/main" id="{91D25ED7-5B7A-36ED-F869-68F4665C00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5161" y="3356048"/>
            <a:ext cx="1362081" cy="906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16ED6E98-84C9-5F5F-F1D3-DEA42380835A}"/>
              </a:ext>
            </a:extLst>
          </p:cNvPr>
          <p:cNvSpPr txBox="1"/>
          <p:nvPr/>
        </p:nvSpPr>
        <p:spPr>
          <a:xfrm>
            <a:off x="5125037" y="4262451"/>
            <a:ext cx="1250095" cy="41549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050" b="1" dirty="0">
                <a:latin typeface="Aptos" panose="020B0004020202020204" pitchFamily="34" charset="0"/>
              </a:rPr>
              <a:t>WISE</a:t>
            </a:r>
            <a:endParaRPr lang="en-US" sz="1050" b="1" dirty="0">
              <a:latin typeface="Aptos" panose="020B0004020202020204" pitchFamily="34" charset="0"/>
              <a:cs typeface="Calibri"/>
            </a:endParaRPr>
          </a:p>
          <a:p>
            <a:pPr algn="ctr"/>
            <a:r>
              <a:rPr lang="en-US" sz="1050" b="1" dirty="0">
                <a:latin typeface="Aptos" panose="020B0004020202020204" pitchFamily="34" charset="0"/>
              </a:rPr>
              <a:t>Batch Scheduler</a:t>
            </a:r>
            <a:endParaRPr lang="en-US" sz="1050" b="1" dirty="0">
              <a:latin typeface="Aptos" panose="020B0004020202020204" pitchFamily="34" charset="0"/>
              <a:cs typeface="Calibri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43FA8290-08DC-F659-EA1F-A32C17065C84}"/>
              </a:ext>
            </a:extLst>
          </p:cNvPr>
          <p:cNvSpPr txBox="1"/>
          <p:nvPr/>
        </p:nvSpPr>
        <p:spPr>
          <a:xfrm>
            <a:off x="6825161" y="4262451"/>
            <a:ext cx="1362081" cy="43088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050" b="1" dirty="0">
                <a:latin typeface="Aptos" panose="020B0004020202020204" pitchFamily="34" charset="0"/>
              </a:rPr>
              <a:t>WISE</a:t>
            </a:r>
            <a:endParaRPr lang="en-US" sz="1050" b="1" dirty="0">
              <a:latin typeface="Aptos" panose="020B0004020202020204" pitchFamily="34" charset="0"/>
              <a:cs typeface="Calibri"/>
            </a:endParaRPr>
          </a:p>
          <a:p>
            <a:pPr algn="ctr"/>
            <a:r>
              <a:rPr lang="en-US" sz="1050" b="1" dirty="0">
                <a:latin typeface="Aptos" panose="020B0004020202020204" pitchFamily="34" charset="0"/>
              </a:rPr>
              <a:t>Universal Adapter</a:t>
            </a:r>
            <a:endParaRPr lang="en-US" sz="1050" b="1" dirty="0">
              <a:latin typeface="Aptos" panose="020B0004020202020204" pitchFamily="34" charset="0"/>
              <a:cs typeface="Calibri"/>
            </a:endParaRP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56D7A0AB-385D-4822-2B72-7335A612A8F6}"/>
              </a:ext>
            </a:extLst>
          </p:cNvPr>
          <p:cNvSpPr/>
          <p:nvPr/>
        </p:nvSpPr>
        <p:spPr>
          <a:xfrm>
            <a:off x="9062869" y="3572728"/>
            <a:ext cx="1095402" cy="58307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Orders</a:t>
            </a:r>
          </a:p>
        </p:txBody>
      </p:sp>
      <p:cxnSp>
        <p:nvCxnSpPr>
          <p:cNvPr id="15" name="Conector recto de flecha 14">
            <a:extLst>
              <a:ext uri="{FF2B5EF4-FFF2-40B4-BE49-F238E27FC236}">
                <a16:creationId xmlns:a16="http://schemas.microsoft.com/office/drawing/2014/main" id="{63A8D7CE-3E07-16CE-FF38-976E85048365}"/>
              </a:ext>
            </a:extLst>
          </p:cNvPr>
          <p:cNvCxnSpPr>
            <a:cxnSpLocks/>
            <a:stCxn id="5" idx="3"/>
          </p:cNvCxnSpPr>
          <p:nvPr/>
        </p:nvCxnSpPr>
        <p:spPr>
          <a:xfrm>
            <a:off x="2917893" y="3864268"/>
            <a:ext cx="57449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de flecha 16">
            <a:extLst>
              <a:ext uri="{FF2B5EF4-FFF2-40B4-BE49-F238E27FC236}">
                <a16:creationId xmlns:a16="http://schemas.microsoft.com/office/drawing/2014/main" id="{30164C91-434B-31FA-AC9C-644614CFE6F3}"/>
              </a:ext>
            </a:extLst>
          </p:cNvPr>
          <p:cNvCxnSpPr/>
          <p:nvPr/>
        </p:nvCxnSpPr>
        <p:spPr>
          <a:xfrm>
            <a:off x="6282792" y="3881046"/>
            <a:ext cx="65658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ángulo 21">
            <a:extLst>
              <a:ext uri="{FF2B5EF4-FFF2-40B4-BE49-F238E27FC236}">
                <a16:creationId xmlns:a16="http://schemas.microsoft.com/office/drawing/2014/main" id="{EC392065-A13C-7A05-F980-5A5E29BBC516}"/>
              </a:ext>
            </a:extLst>
          </p:cNvPr>
          <p:cNvSpPr/>
          <p:nvPr/>
        </p:nvSpPr>
        <p:spPr>
          <a:xfrm>
            <a:off x="587229" y="1828800"/>
            <a:ext cx="10704353" cy="3506598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4" descr="Plain Blue Icon | iCloud Iconpack | Alex">
            <a:extLst>
              <a:ext uri="{FF2B5EF4-FFF2-40B4-BE49-F238E27FC236}">
                <a16:creationId xmlns:a16="http://schemas.microsoft.com/office/drawing/2014/main" id="{F42A4D68-42D1-D0EB-EF8C-1FFD5C9B4C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1898" y="3213494"/>
            <a:ext cx="1193127" cy="1193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6" name="Conector recto de flecha 25">
            <a:extLst>
              <a:ext uri="{FF2B5EF4-FFF2-40B4-BE49-F238E27FC236}">
                <a16:creationId xmlns:a16="http://schemas.microsoft.com/office/drawing/2014/main" id="{B6734FAE-871C-BE92-C416-38AB7DDE0519}"/>
              </a:ext>
            </a:extLst>
          </p:cNvPr>
          <p:cNvCxnSpPr>
            <a:cxnSpLocks/>
          </p:cNvCxnSpPr>
          <p:nvPr/>
        </p:nvCxnSpPr>
        <p:spPr>
          <a:xfrm flipV="1">
            <a:off x="4609858" y="3864267"/>
            <a:ext cx="607458" cy="83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CuadroTexto 30">
            <a:extLst>
              <a:ext uri="{FF2B5EF4-FFF2-40B4-BE49-F238E27FC236}">
                <a16:creationId xmlns:a16="http://schemas.microsoft.com/office/drawing/2014/main" id="{6735AB68-D1FD-FE5C-3484-D50E4ABBDAC7}"/>
              </a:ext>
            </a:extLst>
          </p:cNvPr>
          <p:cNvSpPr txBox="1"/>
          <p:nvPr/>
        </p:nvSpPr>
        <p:spPr>
          <a:xfrm>
            <a:off x="3510464" y="4277840"/>
            <a:ext cx="1095402" cy="41549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050" b="1" dirty="0">
                <a:latin typeface="Aptos" panose="020B0004020202020204" pitchFamily="34" charset="0"/>
              </a:rPr>
              <a:t>SAP</a:t>
            </a:r>
            <a:br>
              <a:rPr lang="en-US" sz="1050" b="1" dirty="0">
                <a:latin typeface="Aptos" panose="020B0004020202020204" pitchFamily="34" charset="0"/>
              </a:rPr>
            </a:br>
            <a:r>
              <a:rPr lang="en-US" sz="1050" b="1" dirty="0">
                <a:latin typeface="Aptos" panose="020B0004020202020204" pitchFamily="34" charset="0"/>
              </a:rPr>
              <a:t>Service Layer</a:t>
            </a:r>
            <a:endParaRPr lang="en-US" sz="1050" b="1" dirty="0">
              <a:latin typeface="Aptos" panose="020B0004020202020204" pitchFamily="34" charset="0"/>
              <a:cs typeface="Calibri"/>
            </a:endParaRPr>
          </a:p>
        </p:txBody>
      </p:sp>
      <p:cxnSp>
        <p:nvCxnSpPr>
          <p:cNvPr id="20" name="Conector recto de flecha 19">
            <a:extLst>
              <a:ext uri="{FF2B5EF4-FFF2-40B4-BE49-F238E27FC236}">
                <a16:creationId xmlns:a16="http://schemas.microsoft.com/office/drawing/2014/main" id="{0BE98BFE-DC6A-C81B-C519-84182E4B960D}"/>
              </a:ext>
            </a:extLst>
          </p:cNvPr>
          <p:cNvCxnSpPr/>
          <p:nvPr/>
        </p:nvCxnSpPr>
        <p:spPr>
          <a:xfrm>
            <a:off x="8172632" y="3881046"/>
            <a:ext cx="73970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55111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C4EA34-D86D-E84B-9518-E64C20E07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Pick Lists – Integration Points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C34FAB47-5959-3DBE-D81A-CA2A2AC19F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18520" y="5628064"/>
            <a:ext cx="870559" cy="910010"/>
          </a:xfrm>
          <a:prstGeom prst="rect">
            <a:avLst/>
          </a:prstGeom>
        </p:spPr>
      </p:pic>
      <p:pic>
        <p:nvPicPr>
          <p:cNvPr id="3" name="Picture 18" descr="File:SAP-Business-One-Logo.png - Wikipedia">
            <a:extLst>
              <a:ext uri="{FF2B5EF4-FFF2-40B4-BE49-F238E27FC236}">
                <a16:creationId xmlns:a16="http://schemas.microsoft.com/office/drawing/2014/main" id="{F952B7EC-5E77-CE88-C3C5-B0E9B6F417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0615" y="2256890"/>
            <a:ext cx="1437126" cy="379471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8F4E73EB-90ED-B800-2A77-D91A3B229B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41835" y="2108019"/>
            <a:ext cx="636170" cy="664999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35694A8D-6AD6-710D-19DE-A0BFF893B8D4}"/>
              </a:ext>
            </a:extLst>
          </p:cNvPr>
          <p:cNvSpPr/>
          <p:nvPr/>
        </p:nvSpPr>
        <p:spPr>
          <a:xfrm>
            <a:off x="1822491" y="3572729"/>
            <a:ext cx="1095402" cy="58307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Pick List</a:t>
            </a:r>
          </a:p>
        </p:txBody>
      </p:sp>
      <p:pic>
        <p:nvPicPr>
          <p:cNvPr id="6" name="Picture 6" descr="Batch, file, gear, multiple, processing, files icon - Download on Iconfinder">
            <a:extLst>
              <a:ext uri="{FF2B5EF4-FFF2-40B4-BE49-F238E27FC236}">
                <a16:creationId xmlns:a16="http://schemas.microsoft.com/office/drawing/2014/main" id="{C77E1F00-B8F3-DFFF-97FB-FAB4123622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6256" y="3254793"/>
            <a:ext cx="1007658" cy="1007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" descr="3d Refresh Ui Rendering Icon Gráfico por DesignHill1024 · Creative Fabrica">
            <a:extLst>
              <a:ext uri="{FF2B5EF4-FFF2-40B4-BE49-F238E27FC236}">
                <a16:creationId xmlns:a16="http://schemas.microsoft.com/office/drawing/2014/main" id="{91D25ED7-5B7A-36ED-F869-68F4665C00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5161" y="3356048"/>
            <a:ext cx="1362081" cy="906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16ED6E98-84C9-5F5F-F1D3-DEA42380835A}"/>
              </a:ext>
            </a:extLst>
          </p:cNvPr>
          <p:cNvSpPr txBox="1"/>
          <p:nvPr/>
        </p:nvSpPr>
        <p:spPr>
          <a:xfrm>
            <a:off x="5125037" y="4262451"/>
            <a:ext cx="1250095" cy="41549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050" b="1" dirty="0">
                <a:latin typeface="Aptos" panose="020B0004020202020204" pitchFamily="34" charset="0"/>
              </a:rPr>
              <a:t>WISE</a:t>
            </a:r>
            <a:endParaRPr lang="en-US" sz="1050" b="1" dirty="0">
              <a:latin typeface="Aptos" panose="020B0004020202020204" pitchFamily="34" charset="0"/>
              <a:cs typeface="Calibri"/>
            </a:endParaRPr>
          </a:p>
          <a:p>
            <a:pPr algn="ctr"/>
            <a:r>
              <a:rPr lang="en-US" sz="1050" b="1" dirty="0">
                <a:latin typeface="Aptos" panose="020B0004020202020204" pitchFamily="34" charset="0"/>
              </a:rPr>
              <a:t>Batch Scheduler</a:t>
            </a:r>
            <a:endParaRPr lang="en-US" sz="1050" b="1" dirty="0">
              <a:latin typeface="Aptos" panose="020B0004020202020204" pitchFamily="34" charset="0"/>
              <a:cs typeface="Calibri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43FA8290-08DC-F659-EA1F-A32C17065C84}"/>
              </a:ext>
            </a:extLst>
          </p:cNvPr>
          <p:cNvSpPr txBox="1"/>
          <p:nvPr/>
        </p:nvSpPr>
        <p:spPr>
          <a:xfrm>
            <a:off x="6825161" y="4262451"/>
            <a:ext cx="1362081" cy="43088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050" b="1" dirty="0">
                <a:latin typeface="Aptos" panose="020B0004020202020204" pitchFamily="34" charset="0"/>
              </a:rPr>
              <a:t>WISE</a:t>
            </a:r>
            <a:endParaRPr lang="en-US" sz="1050" b="1" dirty="0">
              <a:latin typeface="Aptos" panose="020B0004020202020204" pitchFamily="34" charset="0"/>
              <a:cs typeface="Calibri"/>
            </a:endParaRPr>
          </a:p>
          <a:p>
            <a:pPr algn="ctr"/>
            <a:r>
              <a:rPr lang="en-US" sz="1050" b="1" dirty="0">
                <a:latin typeface="Aptos" panose="020B0004020202020204" pitchFamily="34" charset="0"/>
              </a:rPr>
              <a:t>Universal Adapter</a:t>
            </a:r>
            <a:endParaRPr lang="en-US" sz="1050" b="1" dirty="0">
              <a:latin typeface="Aptos" panose="020B0004020202020204" pitchFamily="34" charset="0"/>
              <a:cs typeface="Calibri"/>
            </a:endParaRP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56D7A0AB-385D-4822-2B72-7335A612A8F6}"/>
              </a:ext>
            </a:extLst>
          </p:cNvPr>
          <p:cNvSpPr/>
          <p:nvPr/>
        </p:nvSpPr>
        <p:spPr>
          <a:xfrm>
            <a:off x="9062869" y="3572728"/>
            <a:ext cx="1095402" cy="58307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Released Orders</a:t>
            </a:r>
          </a:p>
        </p:txBody>
      </p:sp>
      <p:cxnSp>
        <p:nvCxnSpPr>
          <p:cNvPr id="15" name="Conector recto de flecha 14">
            <a:extLst>
              <a:ext uri="{FF2B5EF4-FFF2-40B4-BE49-F238E27FC236}">
                <a16:creationId xmlns:a16="http://schemas.microsoft.com/office/drawing/2014/main" id="{63A8D7CE-3E07-16CE-FF38-976E85048365}"/>
              </a:ext>
            </a:extLst>
          </p:cNvPr>
          <p:cNvCxnSpPr>
            <a:cxnSpLocks/>
            <a:stCxn id="5" idx="3"/>
          </p:cNvCxnSpPr>
          <p:nvPr/>
        </p:nvCxnSpPr>
        <p:spPr>
          <a:xfrm>
            <a:off x="2917893" y="3864268"/>
            <a:ext cx="574495" cy="0"/>
          </a:xfrm>
          <a:prstGeom prst="straightConnector1">
            <a:avLst/>
          </a:prstGeom>
          <a:ln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de flecha 16">
            <a:extLst>
              <a:ext uri="{FF2B5EF4-FFF2-40B4-BE49-F238E27FC236}">
                <a16:creationId xmlns:a16="http://schemas.microsoft.com/office/drawing/2014/main" id="{30164C91-434B-31FA-AC9C-644614CFE6F3}"/>
              </a:ext>
            </a:extLst>
          </p:cNvPr>
          <p:cNvCxnSpPr/>
          <p:nvPr/>
        </p:nvCxnSpPr>
        <p:spPr>
          <a:xfrm>
            <a:off x="6282792" y="3881046"/>
            <a:ext cx="656589" cy="0"/>
          </a:xfrm>
          <a:prstGeom prst="straightConnector1">
            <a:avLst/>
          </a:prstGeom>
          <a:ln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ángulo 21">
            <a:extLst>
              <a:ext uri="{FF2B5EF4-FFF2-40B4-BE49-F238E27FC236}">
                <a16:creationId xmlns:a16="http://schemas.microsoft.com/office/drawing/2014/main" id="{EC392065-A13C-7A05-F980-5A5E29BBC516}"/>
              </a:ext>
            </a:extLst>
          </p:cNvPr>
          <p:cNvSpPr/>
          <p:nvPr/>
        </p:nvSpPr>
        <p:spPr>
          <a:xfrm>
            <a:off x="587229" y="1828800"/>
            <a:ext cx="10704353" cy="3506598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4" descr="Plain Blue Icon | iCloud Iconpack | Alex">
            <a:extLst>
              <a:ext uri="{FF2B5EF4-FFF2-40B4-BE49-F238E27FC236}">
                <a16:creationId xmlns:a16="http://schemas.microsoft.com/office/drawing/2014/main" id="{F42A4D68-42D1-D0EB-EF8C-1FFD5C9B4C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1898" y="3213494"/>
            <a:ext cx="1193127" cy="1193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6" name="Conector recto de flecha 25">
            <a:extLst>
              <a:ext uri="{FF2B5EF4-FFF2-40B4-BE49-F238E27FC236}">
                <a16:creationId xmlns:a16="http://schemas.microsoft.com/office/drawing/2014/main" id="{B6734FAE-871C-BE92-C416-38AB7DDE0519}"/>
              </a:ext>
            </a:extLst>
          </p:cNvPr>
          <p:cNvCxnSpPr>
            <a:cxnSpLocks/>
          </p:cNvCxnSpPr>
          <p:nvPr/>
        </p:nvCxnSpPr>
        <p:spPr>
          <a:xfrm flipV="1">
            <a:off x="4609858" y="3864267"/>
            <a:ext cx="607458" cy="8389"/>
          </a:xfrm>
          <a:prstGeom prst="straightConnector1">
            <a:avLst/>
          </a:prstGeom>
          <a:ln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CuadroTexto 30">
            <a:extLst>
              <a:ext uri="{FF2B5EF4-FFF2-40B4-BE49-F238E27FC236}">
                <a16:creationId xmlns:a16="http://schemas.microsoft.com/office/drawing/2014/main" id="{6735AB68-D1FD-FE5C-3484-D50E4ABBDAC7}"/>
              </a:ext>
            </a:extLst>
          </p:cNvPr>
          <p:cNvSpPr txBox="1"/>
          <p:nvPr/>
        </p:nvSpPr>
        <p:spPr>
          <a:xfrm>
            <a:off x="3510464" y="4277840"/>
            <a:ext cx="1095402" cy="41549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050" b="1" dirty="0">
                <a:latin typeface="Aptos" panose="020B0004020202020204" pitchFamily="34" charset="0"/>
              </a:rPr>
              <a:t>SAP</a:t>
            </a:r>
            <a:br>
              <a:rPr lang="en-US" sz="1050" b="1" dirty="0">
                <a:latin typeface="Aptos" panose="020B0004020202020204" pitchFamily="34" charset="0"/>
              </a:rPr>
            </a:br>
            <a:r>
              <a:rPr lang="en-US" sz="1050" b="1" dirty="0">
                <a:latin typeface="Aptos" panose="020B0004020202020204" pitchFamily="34" charset="0"/>
              </a:rPr>
              <a:t>Service Layer</a:t>
            </a:r>
            <a:endParaRPr lang="en-US" sz="1050" b="1" dirty="0">
              <a:latin typeface="Aptos" panose="020B0004020202020204" pitchFamily="34" charset="0"/>
              <a:cs typeface="Calibri"/>
            </a:endParaRPr>
          </a:p>
        </p:txBody>
      </p:sp>
      <p:cxnSp>
        <p:nvCxnSpPr>
          <p:cNvPr id="20" name="Conector recto de flecha 19">
            <a:extLst>
              <a:ext uri="{FF2B5EF4-FFF2-40B4-BE49-F238E27FC236}">
                <a16:creationId xmlns:a16="http://schemas.microsoft.com/office/drawing/2014/main" id="{0BE98BFE-DC6A-C81B-C519-84182E4B960D}"/>
              </a:ext>
            </a:extLst>
          </p:cNvPr>
          <p:cNvCxnSpPr/>
          <p:nvPr/>
        </p:nvCxnSpPr>
        <p:spPr>
          <a:xfrm>
            <a:off x="8172632" y="3881046"/>
            <a:ext cx="739705" cy="0"/>
          </a:xfrm>
          <a:prstGeom prst="straightConnector1">
            <a:avLst/>
          </a:prstGeom>
          <a:ln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58918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C4EA34-D86D-E84B-9518-E64C20E07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Delivery Notes – Integration Points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C34FAB47-5959-3DBE-D81A-CA2A2AC19F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18520" y="5628064"/>
            <a:ext cx="870559" cy="910010"/>
          </a:xfrm>
          <a:prstGeom prst="rect">
            <a:avLst/>
          </a:prstGeom>
        </p:spPr>
      </p:pic>
      <p:pic>
        <p:nvPicPr>
          <p:cNvPr id="3" name="Picture 18" descr="File:SAP-Business-One-Logo.png - Wikipedia">
            <a:extLst>
              <a:ext uri="{FF2B5EF4-FFF2-40B4-BE49-F238E27FC236}">
                <a16:creationId xmlns:a16="http://schemas.microsoft.com/office/drawing/2014/main" id="{F952B7EC-5E77-CE88-C3C5-B0E9B6F417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0615" y="2256890"/>
            <a:ext cx="1437126" cy="379471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8F4E73EB-90ED-B800-2A77-D91A3B229B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41835" y="2108019"/>
            <a:ext cx="636170" cy="664999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35694A8D-6AD6-710D-19DE-A0BFF893B8D4}"/>
              </a:ext>
            </a:extLst>
          </p:cNvPr>
          <p:cNvSpPr/>
          <p:nvPr/>
        </p:nvSpPr>
        <p:spPr>
          <a:xfrm>
            <a:off x="1822491" y="3544736"/>
            <a:ext cx="1095402" cy="58307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Delivery Notes</a:t>
            </a:r>
          </a:p>
        </p:txBody>
      </p:sp>
      <p:pic>
        <p:nvPicPr>
          <p:cNvPr id="6" name="Picture 6" descr="Batch, file, gear, multiple, processing, files icon - Download on Iconfinder">
            <a:extLst>
              <a:ext uri="{FF2B5EF4-FFF2-40B4-BE49-F238E27FC236}">
                <a16:creationId xmlns:a16="http://schemas.microsoft.com/office/drawing/2014/main" id="{C77E1F00-B8F3-DFFF-97FB-FAB4123622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6256" y="3254793"/>
            <a:ext cx="1007658" cy="1007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" descr="3d Refresh Ui Rendering Icon Gráfico por DesignHill1024 · Creative Fabrica">
            <a:extLst>
              <a:ext uri="{FF2B5EF4-FFF2-40B4-BE49-F238E27FC236}">
                <a16:creationId xmlns:a16="http://schemas.microsoft.com/office/drawing/2014/main" id="{91D25ED7-5B7A-36ED-F869-68F4665C00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5161" y="3356048"/>
            <a:ext cx="1362081" cy="906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16ED6E98-84C9-5F5F-F1D3-DEA42380835A}"/>
              </a:ext>
            </a:extLst>
          </p:cNvPr>
          <p:cNvSpPr txBox="1"/>
          <p:nvPr/>
        </p:nvSpPr>
        <p:spPr>
          <a:xfrm>
            <a:off x="5125037" y="4262451"/>
            <a:ext cx="1250095" cy="41549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050" b="1" dirty="0">
                <a:latin typeface="Aptos" panose="020B0004020202020204" pitchFamily="34" charset="0"/>
              </a:rPr>
              <a:t>WISE</a:t>
            </a:r>
            <a:endParaRPr lang="en-US" sz="1050" b="1" dirty="0">
              <a:latin typeface="Aptos" panose="020B0004020202020204" pitchFamily="34" charset="0"/>
              <a:cs typeface="Calibri"/>
            </a:endParaRPr>
          </a:p>
          <a:p>
            <a:pPr algn="ctr"/>
            <a:r>
              <a:rPr lang="en-US" sz="1050" b="1" dirty="0">
                <a:latin typeface="Aptos" panose="020B0004020202020204" pitchFamily="34" charset="0"/>
              </a:rPr>
              <a:t>Batch Scheduler</a:t>
            </a:r>
            <a:endParaRPr lang="en-US" sz="1050" b="1" dirty="0">
              <a:latin typeface="Aptos" panose="020B0004020202020204" pitchFamily="34" charset="0"/>
              <a:cs typeface="Calibri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43FA8290-08DC-F659-EA1F-A32C17065C84}"/>
              </a:ext>
            </a:extLst>
          </p:cNvPr>
          <p:cNvSpPr txBox="1"/>
          <p:nvPr/>
        </p:nvSpPr>
        <p:spPr>
          <a:xfrm>
            <a:off x="6825161" y="4262451"/>
            <a:ext cx="1362081" cy="43088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050" b="1" dirty="0">
                <a:latin typeface="Aptos" panose="020B0004020202020204" pitchFamily="34" charset="0"/>
              </a:rPr>
              <a:t>WISE</a:t>
            </a:r>
            <a:endParaRPr lang="en-US" sz="1050" b="1" dirty="0">
              <a:latin typeface="Aptos" panose="020B0004020202020204" pitchFamily="34" charset="0"/>
              <a:cs typeface="Calibri"/>
            </a:endParaRPr>
          </a:p>
          <a:p>
            <a:pPr algn="ctr"/>
            <a:r>
              <a:rPr lang="en-US" sz="1050" b="1" dirty="0">
                <a:latin typeface="Aptos" panose="020B0004020202020204" pitchFamily="34" charset="0"/>
              </a:rPr>
              <a:t>Universal Adapter</a:t>
            </a:r>
            <a:endParaRPr lang="en-US" sz="1050" b="1" dirty="0">
              <a:latin typeface="Aptos" panose="020B0004020202020204" pitchFamily="34" charset="0"/>
              <a:cs typeface="Calibri"/>
            </a:endParaRP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56D7A0AB-385D-4822-2B72-7335A612A8F6}"/>
              </a:ext>
            </a:extLst>
          </p:cNvPr>
          <p:cNvSpPr/>
          <p:nvPr/>
        </p:nvSpPr>
        <p:spPr>
          <a:xfrm>
            <a:off x="9062869" y="3572728"/>
            <a:ext cx="1095402" cy="58307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Shipped Orders</a:t>
            </a:r>
          </a:p>
        </p:txBody>
      </p:sp>
      <p:cxnSp>
        <p:nvCxnSpPr>
          <p:cNvPr id="15" name="Conector recto de flecha 14">
            <a:extLst>
              <a:ext uri="{FF2B5EF4-FFF2-40B4-BE49-F238E27FC236}">
                <a16:creationId xmlns:a16="http://schemas.microsoft.com/office/drawing/2014/main" id="{63A8D7CE-3E07-16CE-FF38-976E85048365}"/>
              </a:ext>
            </a:extLst>
          </p:cNvPr>
          <p:cNvCxnSpPr>
            <a:cxnSpLocks/>
            <a:stCxn id="5" idx="3"/>
          </p:cNvCxnSpPr>
          <p:nvPr/>
        </p:nvCxnSpPr>
        <p:spPr>
          <a:xfrm>
            <a:off x="2917893" y="3836275"/>
            <a:ext cx="574495" cy="0"/>
          </a:xfrm>
          <a:prstGeom prst="straightConnector1">
            <a:avLst/>
          </a:prstGeom>
          <a:ln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de flecha 16">
            <a:extLst>
              <a:ext uri="{FF2B5EF4-FFF2-40B4-BE49-F238E27FC236}">
                <a16:creationId xmlns:a16="http://schemas.microsoft.com/office/drawing/2014/main" id="{30164C91-434B-31FA-AC9C-644614CFE6F3}"/>
              </a:ext>
            </a:extLst>
          </p:cNvPr>
          <p:cNvCxnSpPr/>
          <p:nvPr/>
        </p:nvCxnSpPr>
        <p:spPr>
          <a:xfrm>
            <a:off x="6282792" y="3881046"/>
            <a:ext cx="656589" cy="0"/>
          </a:xfrm>
          <a:prstGeom prst="straightConnector1">
            <a:avLst/>
          </a:prstGeom>
          <a:ln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ángulo 21">
            <a:extLst>
              <a:ext uri="{FF2B5EF4-FFF2-40B4-BE49-F238E27FC236}">
                <a16:creationId xmlns:a16="http://schemas.microsoft.com/office/drawing/2014/main" id="{EC392065-A13C-7A05-F980-5A5E29BBC516}"/>
              </a:ext>
            </a:extLst>
          </p:cNvPr>
          <p:cNvSpPr/>
          <p:nvPr/>
        </p:nvSpPr>
        <p:spPr>
          <a:xfrm>
            <a:off x="587229" y="1828800"/>
            <a:ext cx="10704353" cy="3506598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4" descr="Plain Blue Icon | iCloud Iconpack | Alex">
            <a:extLst>
              <a:ext uri="{FF2B5EF4-FFF2-40B4-BE49-F238E27FC236}">
                <a16:creationId xmlns:a16="http://schemas.microsoft.com/office/drawing/2014/main" id="{F42A4D68-42D1-D0EB-EF8C-1FFD5C9B4C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1898" y="3213494"/>
            <a:ext cx="1193127" cy="1193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6" name="Conector recto de flecha 25">
            <a:extLst>
              <a:ext uri="{FF2B5EF4-FFF2-40B4-BE49-F238E27FC236}">
                <a16:creationId xmlns:a16="http://schemas.microsoft.com/office/drawing/2014/main" id="{B6734FAE-871C-BE92-C416-38AB7DDE0519}"/>
              </a:ext>
            </a:extLst>
          </p:cNvPr>
          <p:cNvCxnSpPr>
            <a:cxnSpLocks/>
          </p:cNvCxnSpPr>
          <p:nvPr/>
        </p:nvCxnSpPr>
        <p:spPr>
          <a:xfrm flipV="1">
            <a:off x="4609858" y="3864267"/>
            <a:ext cx="607458" cy="8389"/>
          </a:xfrm>
          <a:prstGeom prst="straightConnector1">
            <a:avLst/>
          </a:prstGeom>
          <a:ln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CuadroTexto 30">
            <a:extLst>
              <a:ext uri="{FF2B5EF4-FFF2-40B4-BE49-F238E27FC236}">
                <a16:creationId xmlns:a16="http://schemas.microsoft.com/office/drawing/2014/main" id="{6735AB68-D1FD-FE5C-3484-D50E4ABBDAC7}"/>
              </a:ext>
            </a:extLst>
          </p:cNvPr>
          <p:cNvSpPr txBox="1"/>
          <p:nvPr/>
        </p:nvSpPr>
        <p:spPr>
          <a:xfrm>
            <a:off x="3510464" y="4277840"/>
            <a:ext cx="1095402" cy="41549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050" b="1" dirty="0">
                <a:latin typeface="Aptos" panose="020B0004020202020204" pitchFamily="34" charset="0"/>
              </a:rPr>
              <a:t>SAP</a:t>
            </a:r>
            <a:br>
              <a:rPr lang="en-US" sz="1050" b="1" dirty="0">
                <a:latin typeface="Aptos" panose="020B0004020202020204" pitchFamily="34" charset="0"/>
              </a:rPr>
            </a:br>
            <a:r>
              <a:rPr lang="en-US" sz="1050" b="1" dirty="0">
                <a:latin typeface="Aptos" panose="020B0004020202020204" pitchFamily="34" charset="0"/>
              </a:rPr>
              <a:t>Service Layer</a:t>
            </a:r>
            <a:endParaRPr lang="en-US" sz="1050" b="1" dirty="0">
              <a:latin typeface="Aptos" panose="020B0004020202020204" pitchFamily="34" charset="0"/>
              <a:cs typeface="Calibri"/>
            </a:endParaRPr>
          </a:p>
        </p:txBody>
      </p:sp>
      <p:cxnSp>
        <p:nvCxnSpPr>
          <p:cNvPr id="20" name="Conector recto de flecha 19">
            <a:extLst>
              <a:ext uri="{FF2B5EF4-FFF2-40B4-BE49-F238E27FC236}">
                <a16:creationId xmlns:a16="http://schemas.microsoft.com/office/drawing/2014/main" id="{0BE98BFE-DC6A-C81B-C519-84182E4B960D}"/>
              </a:ext>
            </a:extLst>
          </p:cNvPr>
          <p:cNvCxnSpPr/>
          <p:nvPr/>
        </p:nvCxnSpPr>
        <p:spPr>
          <a:xfrm>
            <a:off x="8172632" y="3881046"/>
            <a:ext cx="739705" cy="0"/>
          </a:xfrm>
          <a:prstGeom prst="straightConnector1">
            <a:avLst/>
          </a:prstGeom>
          <a:ln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76659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C4EA34-D86D-E84B-9518-E64C20E07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Return Requests – Integration Points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C34FAB47-5959-3DBE-D81A-CA2A2AC19F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18520" y="5628064"/>
            <a:ext cx="870559" cy="910010"/>
          </a:xfrm>
          <a:prstGeom prst="rect">
            <a:avLst/>
          </a:prstGeom>
        </p:spPr>
      </p:pic>
      <p:pic>
        <p:nvPicPr>
          <p:cNvPr id="3" name="Picture 18" descr="File:SAP-Business-One-Logo.png - Wikipedia">
            <a:extLst>
              <a:ext uri="{FF2B5EF4-FFF2-40B4-BE49-F238E27FC236}">
                <a16:creationId xmlns:a16="http://schemas.microsoft.com/office/drawing/2014/main" id="{F952B7EC-5E77-CE88-C3C5-B0E9B6F417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0615" y="2256890"/>
            <a:ext cx="1437126" cy="379471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8F4E73EB-90ED-B800-2A77-D91A3B229B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41835" y="2108019"/>
            <a:ext cx="636170" cy="664999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35694A8D-6AD6-710D-19DE-A0BFF893B8D4}"/>
              </a:ext>
            </a:extLst>
          </p:cNvPr>
          <p:cNvSpPr/>
          <p:nvPr/>
        </p:nvSpPr>
        <p:spPr>
          <a:xfrm>
            <a:off x="1822491" y="3572729"/>
            <a:ext cx="1095402" cy="58307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Return Requests</a:t>
            </a:r>
          </a:p>
        </p:txBody>
      </p:sp>
      <p:pic>
        <p:nvPicPr>
          <p:cNvPr id="6" name="Picture 6" descr="Batch, file, gear, multiple, processing, files icon - Download on Iconfinder">
            <a:extLst>
              <a:ext uri="{FF2B5EF4-FFF2-40B4-BE49-F238E27FC236}">
                <a16:creationId xmlns:a16="http://schemas.microsoft.com/office/drawing/2014/main" id="{C77E1F00-B8F3-DFFF-97FB-FAB4123622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6256" y="3254793"/>
            <a:ext cx="1007658" cy="1007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" descr="3d Refresh Ui Rendering Icon Gráfico por DesignHill1024 · Creative Fabrica">
            <a:extLst>
              <a:ext uri="{FF2B5EF4-FFF2-40B4-BE49-F238E27FC236}">
                <a16:creationId xmlns:a16="http://schemas.microsoft.com/office/drawing/2014/main" id="{91D25ED7-5B7A-36ED-F869-68F4665C00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5161" y="3356048"/>
            <a:ext cx="1362081" cy="906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16ED6E98-84C9-5F5F-F1D3-DEA42380835A}"/>
              </a:ext>
            </a:extLst>
          </p:cNvPr>
          <p:cNvSpPr txBox="1"/>
          <p:nvPr/>
        </p:nvSpPr>
        <p:spPr>
          <a:xfrm>
            <a:off x="5125037" y="4262451"/>
            <a:ext cx="1250095" cy="41549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050" b="1" dirty="0">
                <a:latin typeface="Aptos" panose="020B0004020202020204" pitchFamily="34" charset="0"/>
              </a:rPr>
              <a:t>WISE</a:t>
            </a:r>
            <a:endParaRPr lang="en-US" sz="1050" b="1" dirty="0">
              <a:latin typeface="Aptos" panose="020B0004020202020204" pitchFamily="34" charset="0"/>
              <a:cs typeface="Calibri"/>
            </a:endParaRPr>
          </a:p>
          <a:p>
            <a:pPr algn="ctr"/>
            <a:r>
              <a:rPr lang="en-US" sz="1050" b="1" dirty="0">
                <a:latin typeface="Aptos" panose="020B0004020202020204" pitchFamily="34" charset="0"/>
              </a:rPr>
              <a:t>Batch Scheduler</a:t>
            </a:r>
            <a:endParaRPr lang="en-US" sz="1050" b="1" dirty="0">
              <a:latin typeface="Aptos" panose="020B0004020202020204" pitchFamily="34" charset="0"/>
              <a:cs typeface="Calibri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43FA8290-08DC-F659-EA1F-A32C17065C84}"/>
              </a:ext>
            </a:extLst>
          </p:cNvPr>
          <p:cNvSpPr txBox="1"/>
          <p:nvPr/>
        </p:nvSpPr>
        <p:spPr>
          <a:xfrm>
            <a:off x="6825161" y="4262451"/>
            <a:ext cx="1362081" cy="43088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050" b="1" dirty="0">
                <a:latin typeface="Aptos" panose="020B0004020202020204" pitchFamily="34" charset="0"/>
              </a:rPr>
              <a:t>WISE</a:t>
            </a:r>
            <a:endParaRPr lang="en-US" sz="1050" b="1" dirty="0">
              <a:latin typeface="Aptos" panose="020B0004020202020204" pitchFamily="34" charset="0"/>
              <a:cs typeface="Calibri"/>
            </a:endParaRPr>
          </a:p>
          <a:p>
            <a:pPr algn="ctr"/>
            <a:r>
              <a:rPr lang="en-US" sz="1050" b="1" dirty="0">
                <a:latin typeface="Aptos" panose="020B0004020202020204" pitchFamily="34" charset="0"/>
              </a:rPr>
              <a:t>Universal Adapter</a:t>
            </a:r>
            <a:endParaRPr lang="en-US" sz="1050" b="1" dirty="0">
              <a:latin typeface="Aptos" panose="020B0004020202020204" pitchFamily="34" charset="0"/>
              <a:cs typeface="Calibri"/>
            </a:endParaRP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56D7A0AB-385D-4822-2B72-7335A612A8F6}"/>
              </a:ext>
            </a:extLst>
          </p:cNvPr>
          <p:cNvSpPr/>
          <p:nvPr/>
        </p:nvSpPr>
        <p:spPr>
          <a:xfrm>
            <a:off x="9062869" y="3572728"/>
            <a:ext cx="1095402" cy="58307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Expected Receipt</a:t>
            </a:r>
          </a:p>
        </p:txBody>
      </p:sp>
      <p:cxnSp>
        <p:nvCxnSpPr>
          <p:cNvPr id="15" name="Conector recto de flecha 14">
            <a:extLst>
              <a:ext uri="{FF2B5EF4-FFF2-40B4-BE49-F238E27FC236}">
                <a16:creationId xmlns:a16="http://schemas.microsoft.com/office/drawing/2014/main" id="{63A8D7CE-3E07-16CE-FF38-976E85048365}"/>
              </a:ext>
            </a:extLst>
          </p:cNvPr>
          <p:cNvCxnSpPr>
            <a:cxnSpLocks/>
            <a:stCxn id="5" idx="3"/>
          </p:cNvCxnSpPr>
          <p:nvPr/>
        </p:nvCxnSpPr>
        <p:spPr>
          <a:xfrm>
            <a:off x="2917893" y="3864268"/>
            <a:ext cx="57449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de flecha 16">
            <a:extLst>
              <a:ext uri="{FF2B5EF4-FFF2-40B4-BE49-F238E27FC236}">
                <a16:creationId xmlns:a16="http://schemas.microsoft.com/office/drawing/2014/main" id="{30164C91-434B-31FA-AC9C-644614CFE6F3}"/>
              </a:ext>
            </a:extLst>
          </p:cNvPr>
          <p:cNvCxnSpPr/>
          <p:nvPr/>
        </p:nvCxnSpPr>
        <p:spPr>
          <a:xfrm>
            <a:off x="6282792" y="3881046"/>
            <a:ext cx="65658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ángulo 21">
            <a:extLst>
              <a:ext uri="{FF2B5EF4-FFF2-40B4-BE49-F238E27FC236}">
                <a16:creationId xmlns:a16="http://schemas.microsoft.com/office/drawing/2014/main" id="{EC392065-A13C-7A05-F980-5A5E29BBC516}"/>
              </a:ext>
            </a:extLst>
          </p:cNvPr>
          <p:cNvSpPr/>
          <p:nvPr/>
        </p:nvSpPr>
        <p:spPr>
          <a:xfrm>
            <a:off x="587229" y="1828800"/>
            <a:ext cx="10704353" cy="3506598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4" descr="Plain Blue Icon | iCloud Iconpack | Alex">
            <a:extLst>
              <a:ext uri="{FF2B5EF4-FFF2-40B4-BE49-F238E27FC236}">
                <a16:creationId xmlns:a16="http://schemas.microsoft.com/office/drawing/2014/main" id="{F42A4D68-42D1-D0EB-EF8C-1FFD5C9B4C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1898" y="3213494"/>
            <a:ext cx="1193127" cy="1193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6" name="Conector recto de flecha 25">
            <a:extLst>
              <a:ext uri="{FF2B5EF4-FFF2-40B4-BE49-F238E27FC236}">
                <a16:creationId xmlns:a16="http://schemas.microsoft.com/office/drawing/2014/main" id="{B6734FAE-871C-BE92-C416-38AB7DDE0519}"/>
              </a:ext>
            </a:extLst>
          </p:cNvPr>
          <p:cNvCxnSpPr>
            <a:cxnSpLocks/>
          </p:cNvCxnSpPr>
          <p:nvPr/>
        </p:nvCxnSpPr>
        <p:spPr>
          <a:xfrm flipV="1">
            <a:off x="4609858" y="3864267"/>
            <a:ext cx="607458" cy="83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CuadroTexto 30">
            <a:extLst>
              <a:ext uri="{FF2B5EF4-FFF2-40B4-BE49-F238E27FC236}">
                <a16:creationId xmlns:a16="http://schemas.microsoft.com/office/drawing/2014/main" id="{6735AB68-D1FD-FE5C-3484-D50E4ABBDAC7}"/>
              </a:ext>
            </a:extLst>
          </p:cNvPr>
          <p:cNvSpPr txBox="1"/>
          <p:nvPr/>
        </p:nvSpPr>
        <p:spPr>
          <a:xfrm>
            <a:off x="3510464" y="4277840"/>
            <a:ext cx="1095402" cy="41549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050" b="1" dirty="0">
                <a:latin typeface="Aptos" panose="020B0004020202020204" pitchFamily="34" charset="0"/>
              </a:rPr>
              <a:t>SAP</a:t>
            </a:r>
            <a:br>
              <a:rPr lang="en-US" sz="1050" b="1" dirty="0">
                <a:latin typeface="Aptos" panose="020B0004020202020204" pitchFamily="34" charset="0"/>
              </a:rPr>
            </a:br>
            <a:r>
              <a:rPr lang="en-US" sz="1050" b="1" dirty="0">
                <a:latin typeface="Aptos" panose="020B0004020202020204" pitchFamily="34" charset="0"/>
              </a:rPr>
              <a:t>Service Layer</a:t>
            </a:r>
            <a:endParaRPr lang="en-US" sz="1050" b="1" dirty="0">
              <a:latin typeface="Aptos" panose="020B0004020202020204" pitchFamily="34" charset="0"/>
              <a:cs typeface="Calibri"/>
            </a:endParaRPr>
          </a:p>
        </p:txBody>
      </p:sp>
      <p:cxnSp>
        <p:nvCxnSpPr>
          <p:cNvPr id="20" name="Conector recto de flecha 19">
            <a:extLst>
              <a:ext uri="{FF2B5EF4-FFF2-40B4-BE49-F238E27FC236}">
                <a16:creationId xmlns:a16="http://schemas.microsoft.com/office/drawing/2014/main" id="{0BE98BFE-DC6A-C81B-C519-84182E4B960D}"/>
              </a:ext>
            </a:extLst>
          </p:cNvPr>
          <p:cNvCxnSpPr/>
          <p:nvPr/>
        </p:nvCxnSpPr>
        <p:spPr>
          <a:xfrm>
            <a:off x="8172632" y="3881046"/>
            <a:ext cx="73970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16989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C4EA34-D86D-E84B-9518-E64C20E07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Returns – Integration Points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C34FAB47-5959-3DBE-D81A-CA2A2AC19F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18520" y="5628064"/>
            <a:ext cx="870559" cy="910010"/>
          </a:xfrm>
          <a:prstGeom prst="rect">
            <a:avLst/>
          </a:prstGeom>
        </p:spPr>
      </p:pic>
      <p:pic>
        <p:nvPicPr>
          <p:cNvPr id="3" name="Picture 18" descr="File:SAP-Business-One-Logo.png - Wikipedia">
            <a:extLst>
              <a:ext uri="{FF2B5EF4-FFF2-40B4-BE49-F238E27FC236}">
                <a16:creationId xmlns:a16="http://schemas.microsoft.com/office/drawing/2014/main" id="{F952B7EC-5E77-CE88-C3C5-B0E9B6F417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6679" y="2256890"/>
            <a:ext cx="1437126" cy="379471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8F4E73EB-90ED-B800-2A77-D91A3B229B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16477" y="2108019"/>
            <a:ext cx="636170" cy="664999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35694A8D-6AD6-710D-19DE-A0BFF893B8D4}"/>
              </a:ext>
            </a:extLst>
          </p:cNvPr>
          <p:cNvSpPr/>
          <p:nvPr/>
        </p:nvSpPr>
        <p:spPr>
          <a:xfrm>
            <a:off x="1598555" y="3544736"/>
            <a:ext cx="1095402" cy="58307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Returns</a:t>
            </a:r>
          </a:p>
        </p:txBody>
      </p:sp>
      <p:pic>
        <p:nvPicPr>
          <p:cNvPr id="6" name="Picture 6" descr="Batch, file, gear, multiple, processing, files icon - Download on Iconfinder">
            <a:extLst>
              <a:ext uri="{FF2B5EF4-FFF2-40B4-BE49-F238E27FC236}">
                <a16:creationId xmlns:a16="http://schemas.microsoft.com/office/drawing/2014/main" id="{C77E1F00-B8F3-DFFF-97FB-FAB4123622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2320" y="3254793"/>
            <a:ext cx="1007658" cy="1007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" descr="3d Refresh Ui Rendering Icon Gráfico por DesignHill1024 · Creative Fabrica">
            <a:extLst>
              <a:ext uri="{FF2B5EF4-FFF2-40B4-BE49-F238E27FC236}">
                <a16:creationId xmlns:a16="http://schemas.microsoft.com/office/drawing/2014/main" id="{91D25ED7-5B7A-36ED-F869-68F4665C00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1225" y="3356048"/>
            <a:ext cx="1362081" cy="906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16ED6E98-84C9-5F5F-F1D3-DEA42380835A}"/>
              </a:ext>
            </a:extLst>
          </p:cNvPr>
          <p:cNvSpPr txBox="1"/>
          <p:nvPr/>
        </p:nvSpPr>
        <p:spPr>
          <a:xfrm>
            <a:off x="4901101" y="4262451"/>
            <a:ext cx="1250095" cy="41549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050" b="1" dirty="0">
                <a:latin typeface="Aptos" panose="020B0004020202020204" pitchFamily="34" charset="0"/>
              </a:rPr>
              <a:t>WISE</a:t>
            </a:r>
            <a:endParaRPr lang="en-US" sz="1050" b="1" dirty="0">
              <a:latin typeface="Aptos" panose="020B0004020202020204" pitchFamily="34" charset="0"/>
              <a:cs typeface="Calibri"/>
            </a:endParaRPr>
          </a:p>
          <a:p>
            <a:pPr algn="ctr"/>
            <a:r>
              <a:rPr lang="en-US" sz="1050" b="1" dirty="0">
                <a:latin typeface="Aptos" panose="020B0004020202020204" pitchFamily="34" charset="0"/>
              </a:rPr>
              <a:t>Batch Scheduler</a:t>
            </a:r>
            <a:endParaRPr lang="en-US" sz="1050" b="1" dirty="0">
              <a:latin typeface="Aptos" panose="020B0004020202020204" pitchFamily="34" charset="0"/>
              <a:cs typeface="Calibri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43FA8290-08DC-F659-EA1F-A32C17065C84}"/>
              </a:ext>
            </a:extLst>
          </p:cNvPr>
          <p:cNvSpPr txBox="1"/>
          <p:nvPr/>
        </p:nvSpPr>
        <p:spPr>
          <a:xfrm>
            <a:off x="6601225" y="4262451"/>
            <a:ext cx="1362081" cy="43088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050" b="1" dirty="0">
                <a:latin typeface="Aptos" panose="020B0004020202020204" pitchFamily="34" charset="0"/>
              </a:rPr>
              <a:t>WISE</a:t>
            </a:r>
            <a:endParaRPr lang="en-US" sz="1050" b="1" dirty="0">
              <a:latin typeface="Aptos" panose="020B0004020202020204" pitchFamily="34" charset="0"/>
              <a:cs typeface="Calibri"/>
            </a:endParaRPr>
          </a:p>
          <a:p>
            <a:pPr algn="ctr"/>
            <a:r>
              <a:rPr lang="en-US" sz="1050" b="1" dirty="0">
                <a:latin typeface="Aptos" panose="020B0004020202020204" pitchFamily="34" charset="0"/>
              </a:rPr>
              <a:t>Universal Adapter</a:t>
            </a:r>
            <a:endParaRPr lang="en-US" sz="1050" b="1" dirty="0">
              <a:latin typeface="Aptos" panose="020B0004020202020204" pitchFamily="34" charset="0"/>
              <a:cs typeface="Calibri"/>
            </a:endParaRP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56D7A0AB-385D-4822-2B72-7335A612A8F6}"/>
              </a:ext>
            </a:extLst>
          </p:cNvPr>
          <p:cNvSpPr/>
          <p:nvPr/>
        </p:nvSpPr>
        <p:spPr>
          <a:xfrm>
            <a:off x="8838932" y="3572728"/>
            <a:ext cx="1630013" cy="58307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Received Expected Receipt</a:t>
            </a:r>
          </a:p>
        </p:txBody>
      </p:sp>
      <p:cxnSp>
        <p:nvCxnSpPr>
          <p:cNvPr id="15" name="Conector recto de flecha 14">
            <a:extLst>
              <a:ext uri="{FF2B5EF4-FFF2-40B4-BE49-F238E27FC236}">
                <a16:creationId xmlns:a16="http://schemas.microsoft.com/office/drawing/2014/main" id="{63A8D7CE-3E07-16CE-FF38-976E85048365}"/>
              </a:ext>
            </a:extLst>
          </p:cNvPr>
          <p:cNvCxnSpPr>
            <a:cxnSpLocks/>
            <a:stCxn id="5" idx="3"/>
          </p:cNvCxnSpPr>
          <p:nvPr/>
        </p:nvCxnSpPr>
        <p:spPr>
          <a:xfrm>
            <a:off x="2693957" y="3836275"/>
            <a:ext cx="574495" cy="0"/>
          </a:xfrm>
          <a:prstGeom prst="straightConnector1">
            <a:avLst/>
          </a:prstGeom>
          <a:ln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de flecha 16">
            <a:extLst>
              <a:ext uri="{FF2B5EF4-FFF2-40B4-BE49-F238E27FC236}">
                <a16:creationId xmlns:a16="http://schemas.microsoft.com/office/drawing/2014/main" id="{30164C91-434B-31FA-AC9C-644614CFE6F3}"/>
              </a:ext>
            </a:extLst>
          </p:cNvPr>
          <p:cNvCxnSpPr/>
          <p:nvPr/>
        </p:nvCxnSpPr>
        <p:spPr>
          <a:xfrm>
            <a:off x="6058856" y="3881046"/>
            <a:ext cx="656589" cy="0"/>
          </a:xfrm>
          <a:prstGeom prst="straightConnector1">
            <a:avLst/>
          </a:prstGeom>
          <a:ln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ángulo 21">
            <a:extLst>
              <a:ext uri="{FF2B5EF4-FFF2-40B4-BE49-F238E27FC236}">
                <a16:creationId xmlns:a16="http://schemas.microsoft.com/office/drawing/2014/main" id="{EC392065-A13C-7A05-F980-5A5E29BBC516}"/>
              </a:ext>
            </a:extLst>
          </p:cNvPr>
          <p:cNvSpPr/>
          <p:nvPr/>
        </p:nvSpPr>
        <p:spPr>
          <a:xfrm>
            <a:off x="587229" y="1828800"/>
            <a:ext cx="10704353" cy="3506598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4" descr="Plain Blue Icon | iCloud Iconpack | Alex">
            <a:extLst>
              <a:ext uri="{FF2B5EF4-FFF2-40B4-BE49-F238E27FC236}">
                <a16:creationId xmlns:a16="http://schemas.microsoft.com/office/drawing/2014/main" id="{F42A4D68-42D1-D0EB-EF8C-1FFD5C9B4C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7962" y="3213494"/>
            <a:ext cx="1193127" cy="1193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6" name="Conector recto de flecha 25">
            <a:extLst>
              <a:ext uri="{FF2B5EF4-FFF2-40B4-BE49-F238E27FC236}">
                <a16:creationId xmlns:a16="http://schemas.microsoft.com/office/drawing/2014/main" id="{B6734FAE-871C-BE92-C416-38AB7DDE0519}"/>
              </a:ext>
            </a:extLst>
          </p:cNvPr>
          <p:cNvCxnSpPr>
            <a:cxnSpLocks/>
          </p:cNvCxnSpPr>
          <p:nvPr/>
        </p:nvCxnSpPr>
        <p:spPr>
          <a:xfrm flipV="1">
            <a:off x="4385922" y="3864267"/>
            <a:ext cx="607458" cy="8389"/>
          </a:xfrm>
          <a:prstGeom prst="straightConnector1">
            <a:avLst/>
          </a:prstGeom>
          <a:ln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CuadroTexto 30">
            <a:extLst>
              <a:ext uri="{FF2B5EF4-FFF2-40B4-BE49-F238E27FC236}">
                <a16:creationId xmlns:a16="http://schemas.microsoft.com/office/drawing/2014/main" id="{6735AB68-D1FD-FE5C-3484-D50E4ABBDAC7}"/>
              </a:ext>
            </a:extLst>
          </p:cNvPr>
          <p:cNvSpPr txBox="1"/>
          <p:nvPr/>
        </p:nvSpPr>
        <p:spPr>
          <a:xfrm>
            <a:off x="3286528" y="4277840"/>
            <a:ext cx="1095402" cy="41549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050" b="1" dirty="0">
                <a:latin typeface="Aptos" panose="020B0004020202020204" pitchFamily="34" charset="0"/>
              </a:rPr>
              <a:t>SAP</a:t>
            </a:r>
            <a:br>
              <a:rPr lang="en-US" sz="1050" b="1" dirty="0">
                <a:latin typeface="Aptos" panose="020B0004020202020204" pitchFamily="34" charset="0"/>
              </a:rPr>
            </a:br>
            <a:r>
              <a:rPr lang="en-US" sz="1050" b="1" dirty="0">
                <a:latin typeface="Aptos" panose="020B0004020202020204" pitchFamily="34" charset="0"/>
              </a:rPr>
              <a:t>Service Layer</a:t>
            </a:r>
            <a:endParaRPr lang="en-US" sz="1050" b="1" dirty="0">
              <a:latin typeface="Aptos" panose="020B0004020202020204" pitchFamily="34" charset="0"/>
              <a:cs typeface="Calibri"/>
            </a:endParaRPr>
          </a:p>
        </p:txBody>
      </p:sp>
      <p:cxnSp>
        <p:nvCxnSpPr>
          <p:cNvPr id="20" name="Conector recto de flecha 19">
            <a:extLst>
              <a:ext uri="{FF2B5EF4-FFF2-40B4-BE49-F238E27FC236}">
                <a16:creationId xmlns:a16="http://schemas.microsoft.com/office/drawing/2014/main" id="{0BE98BFE-DC6A-C81B-C519-84182E4B960D}"/>
              </a:ext>
            </a:extLst>
          </p:cNvPr>
          <p:cNvCxnSpPr/>
          <p:nvPr/>
        </p:nvCxnSpPr>
        <p:spPr>
          <a:xfrm>
            <a:off x="7948696" y="3881046"/>
            <a:ext cx="739705" cy="0"/>
          </a:xfrm>
          <a:prstGeom prst="straightConnector1">
            <a:avLst/>
          </a:prstGeom>
          <a:ln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97584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C4EA34-D86D-E84B-9518-E64C20E07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Purchase Orders – Integration Points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C34FAB47-5959-3DBE-D81A-CA2A2AC19F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18520" y="5628064"/>
            <a:ext cx="870559" cy="910010"/>
          </a:xfrm>
          <a:prstGeom prst="rect">
            <a:avLst/>
          </a:prstGeom>
        </p:spPr>
      </p:pic>
      <p:pic>
        <p:nvPicPr>
          <p:cNvPr id="3" name="Picture 18" descr="File:SAP-Business-One-Logo.png - Wikipedia">
            <a:extLst>
              <a:ext uri="{FF2B5EF4-FFF2-40B4-BE49-F238E27FC236}">
                <a16:creationId xmlns:a16="http://schemas.microsoft.com/office/drawing/2014/main" id="{F952B7EC-5E77-CE88-C3C5-B0E9B6F417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0615" y="2256890"/>
            <a:ext cx="1437126" cy="379471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8F4E73EB-90ED-B800-2A77-D91A3B229B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41835" y="2108019"/>
            <a:ext cx="636170" cy="664999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35694A8D-6AD6-710D-19DE-A0BFF893B8D4}"/>
              </a:ext>
            </a:extLst>
          </p:cNvPr>
          <p:cNvSpPr/>
          <p:nvPr/>
        </p:nvSpPr>
        <p:spPr>
          <a:xfrm>
            <a:off x="1822491" y="3572729"/>
            <a:ext cx="1095402" cy="58307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Purchase Orders</a:t>
            </a:r>
          </a:p>
        </p:txBody>
      </p:sp>
      <p:pic>
        <p:nvPicPr>
          <p:cNvPr id="6" name="Picture 6" descr="Batch, file, gear, multiple, processing, files icon - Download on Iconfinder">
            <a:extLst>
              <a:ext uri="{FF2B5EF4-FFF2-40B4-BE49-F238E27FC236}">
                <a16:creationId xmlns:a16="http://schemas.microsoft.com/office/drawing/2014/main" id="{C77E1F00-B8F3-DFFF-97FB-FAB4123622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6256" y="3254793"/>
            <a:ext cx="1007658" cy="1007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" descr="3d Refresh Ui Rendering Icon Gráfico por DesignHill1024 · Creative Fabrica">
            <a:extLst>
              <a:ext uri="{FF2B5EF4-FFF2-40B4-BE49-F238E27FC236}">
                <a16:creationId xmlns:a16="http://schemas.microsoft.com/office/drawing/2014/main" id="{91D25ED7-5B7A-36ED-F869-68F4665C00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5161" y="3356048"/>
            <a:ext cx="1362081" cy="906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16ED6E98-84C9-5F5F-F1D3-DEA42380835A}"/>
              </a:ext>
            </a:extLst>
          </p:cNvPr>
          <p:cNvSpPr txBox="1"/>
          <p:nvPr/>
        </p:nvSpPr>
        <p:spPr>
          <a:xfrm>
            <a:off x="5125037" y="4262451"/>
            <a:ext cx="1250095" cy="41549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050" b="1" dirty="0">
                <a:latin typeface="Aptos" panose="020B0004020202020204" pitchFamily="34" charset="0"/>
              </a:rPr>
              <a:t>WISE</a:t>
            </a:r>
            <a:endParaRPr lang="en-US" sz="1050" b="1" dirty="0">
              <a:latin typeface="Aptos" panose="020B0004020202020204" pitchFamily="34" charset="0"/>
              <a:cs typeface="Calibri"/>
            </a:endParaRPr>
          </a:p>
          <a:p>
            <a:pPr algn="ctr"/>
            <a:r>
              <a:rPr lang="en-US" sz="1050" b="1" dirty="0">
                <a:latin typeface="Aptos" panose="020B0004020202020204" pitchFamily="34" charset="0"/>
              </a:rPr>
              <a:t>Batch Scheduler</a:t>
            </a:r>
            <a:endParaRPr lang="en-US" sz="1050" b="1" dirty="0">
              <a:latin typeface="Aptos" panose="020B0004020202020204" pitchFamily="34" charset="0"/>
              <a:cs typeface="Calibri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43FA8290-08DC-F659-EA1F-A32C17065C84}"/>
              </a:ext>
            </a:extLst>
          </p:cNvPr>
          <p:cNvSpPr txBox="1"/>
          <p:nvPr/>
        </p:nvSpPr>
        <p:spPr>
          <a:xfrm>
            <a:off x="6825161" y="4262451"/>
            <a:ext cx="1362081" cy="43088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050" b="1" dirty="0">
                <a:latin typeface="Aptos" panose="020B0004020202020204" pitchFamily="34" charset="0"/>
              </a:rPr>
              <a:t>WISE</a:t>
            </a:r>
            <a:endParaRPr lang="en-US" sz="1050" b="1" dirty="0">
              <a:latin typeface="Aptos" panose="020B0004020202020204" pitchFamily="34" charset="0"/>
              <a:cs typeface="Calibri"/>
            </a:endParaRPr>
          </a:p>
          <a:p>
            <a:pPr algn="ctr"/>
            <a:r>
              <a:rPr lang="en-US" sz="1050" b="1" dirty="0">
                <a:latin typeface="Aptos" panose="020B0004020202020204" pitchFamily="34" charset="0"/>
              </a:rPr>
              <a:t>Universal Adapter</a:t>
            </a:r>
            <a:endParaRPr lang="en-US" sz="1050" b="1" dirty="0">
              <a:latin typeface="Aptos" panose="020B0004020202020204" pitchFamily="34" charset="0"/>
              <a:cs typeface="Calibri"/>
            </a:endParaRP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56D7A0AB-385D-4822-2B72-7335A612A8F6}"/>
              </a:ext>
            </a:extLst>
          </p:cNvPr>
          <p:cNvSpPr/>
          <p:nvPr/>
        </p:nvSpPr>
        <p:spPr>
          <a:xfrm>
            <a:off x="9062869" y="3572728"/>
            <a:ext cx="1095402" cy="58307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Expected Receipt</a:t>
            </a:r>
          </a:p>
        </p:txBody>
      </p:sp>
      <p:cxnSp>
        <p:nvCxnSpPr>
          <p:cNvPr id="15" name="Conector recto de flecha 14">
            <a:extLst>
              <a:ext uri="{FF2B5EF4-FFF2-40B4-BE49-F238E27FC236}">
                <a16:creationId xmlns:a16="http://schemas.microsoft.com/office/drawing/2014/main" id="{63A8D7CE-3E07-16CE-FF38-976E85048365}"/>
              </a:ext>
            </a:extLst>
          </p:cNvPr>
          <p:cNvCxnSpPr>
            <a:cxnSpLocks/>
            <a:stCxn id="5" idx="3"/>
          </p:cNvCxnSpPr>
          <p:nvPr/>
        </p:nvCxnSpPr>
        <p:spPr>
          <a:xfrm>
            <a:off x="2917893" y="3864268"/>
            <a:ext cx="57449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de flecha 16">
            <a:extLst>
              <a:ext uri="{FF2B5EF4-FFF2-40B4-BE49-F238E27FC236}">
                <a16:creationId xmlns:a16="http://schemas.microsoft.com/office/drawing/2014/main" id="{30164C91-434B-31FA-AC9C-644614CFE6F3}"/>
              </a:ext>
            </a:extLst>
          </p:cNvPr>
          <p:cNvCxnSpPr/>
          <p:nvPr/>
        </p:nvCxnSpPr>
        <p:spPr>
          <a:xfrm>
            <a:off x="6282792" y="3881046"/>
            <a:ext cx="65658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ángulo 21">
            <a:extLst>
              <a:ext uri="{FF2B5EF4-FFF2-40B4-BE49-F238E27FC236}">
                <a16:creationId xmlns:a16="http://schemas.microsoft.com/office/drawing/2014/main" id="{EC392065-A13C-7A05-F980-5A5E29BBC516}"/>
              </a:ext>
            </a:extLst>
          </p:cNvPr>
          <p:cNvSpPr/>
          <p:nvPr/>
        </p:nvSpPr>
        <p:spPr>
          <a:xfrm>
            <a:off x="587229" y="1828800"/>
            <a:ext cx="10704353" cy="3506598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4" descr="Plain Blue Icon | iCloud Iconpack | Alex">
            <a:extLst>
              <a:ext uri="{FF2B5EF4-FFF2-40B4-BE49-F238E27FC236}">
                <a16:creationId xmlns:a16="http://schemas.microsoft.com/office/drawing/2014/main" id="{F42A4D68-42D1-D0EB-EF8C-1FFD5C9B4C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1898" y="3213494"/>
            <a:ext cx="1193127" cy="1193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6" name="Conector recto de flecha 25">
            <a:extLst>
              <a:ext uri="{FF2B5EF4-FFF2-40B4-BE49-F238E27FC236}">
                <a16:creationId xmlns:a16="http://schemas.microsoft.com/office/drawing/2014/main" id="{B6734FAE-871C-BE92-C416-38AB7DDE0519}"/>
              </a:ext>
            </a:extLst>
          </p:cNvPr>
          <p:cNvCxnSpPr>
            <a:cxnSpLocks/>
          </p:cNvCxnSpPr>
          <p:nvPr/>
        </p:nvCxnSpPr>
        <p:spPr>
          <a:xfrm flipV="1">
            <a:off x="4609858" y="3864267"/>
            <a:ext cx="607458" cy="83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CuadroTexto 30">
            <a:extLst>
              <a:ext uri="{FF2B5EF4-FFF2-40B4-BE49-F238E27FC236}">
                <a16:creationId xmlns:a16="http://schemas.microsoft.com/office/drawing/2014/main" id="{6735AB68-D1FD-FE5C-3484-D50E4ABBDAC7}"/>
              </a:ext>
            </a:extLst>
          </p:cNvPr>
          <p:cNvSpPr txBox="1"/>
          <p:nvPr/>
        </p:nvSpPr>
        <p:spPr>
          <a:xfrm>
            <a:off x="3510464" y="4277840"/>
            <a:ext cx="1095402" cy="41549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050" b="1" dirty="0">
                <a:latin typeface="Aptos" panose="020B0004020202020204" pitchFamily="34" charset="0"/>
              </a:rPr>
              <a:t>SAP</a:t>
            </a:r>
            <a:br>
              <a:rPr lang="en-US" sz="1050" b="1" dirty="0">
                <a:latin typeface="Aptos" panose="020B0004020202020204" pitchFamily="34" charset="0"/>
              </a:rPr>
            </a:br>
            <a:r>
              <a:rPr lang="en-US" sz="1050" b="1" dirty="0">
                <a:latin typeface="Aptos" panose="020B0004020202020204" pitchFamily="34" charset="0"/>
              </a:rPr>
              <a:t>Service Layer</a:t>
            </a:r>
            <a:endParaRPr lang="en-US" sz="1050" b="1" dirty="0">
              <a:latin typeface="Aptos" panose="020B0004020202020204" pitchFamily="34" charset="0"/>
              <a:cs typeface="Calibri"/>
            </a:endParaRPr>
          </a:p>
        </p:txBody>
      </p:sp>
      <p:cxnSp>
        <p:nvCxnSpPr>
          <p:cNvPr id="20" name="Conector recto de flecha 19">
            <a:extLst>
              <a:ext uri="{FF2B5EF4-FFF2-40B4-BE49-F238E27FC236}">
                <a16:creationId xmlns:a16="http://schemas.microsoft.com/office/drawing/2014/main" id="{0BE98BFE-DC6A-C81B-C519-84182E4B960D}"/>
              </a:ext>
            </a:extLst>
          </p:cNvPr>
          <p:cNvCxnSpPr/>
          <p:nvPr/>
        </p:nvCxnSpPr>
        <p:spPr>
          <a:xfrm>
            <a:off x="8172632" y="3881046"/>
            <a:ext cx="73970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6579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C4EA34-D86D-E84B-9518-E64C20E07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Goods Receipt PO – Integration Points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C34FAB47-5959-3DBE-D81A-CA2A2AC19F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18520" y="5628064"/>
            <a:ext cx="870559" cy="910010"/>
          </a:xfrm>
          <a:prstGeom prst="rect">
            <a:avLst/>
          </a:prstGeom>
        </p:spPr>
      </p:pic>
      <p:pic>
        <p:nvPicPr>
          <p:cNvPr id="3" name="Picture 18" descr="File:SAP-Business-One-Logo.png - Wikipedia">
            <a:extLst>
              <a:ext uri="{FF2B5EF4-FFF2-40B4-BE49-F238E27FC236}">
                <a16:creationId xmlns:a16="http://schemas.microsoft.com/office/drawing/2014/main" id="{F952B7EC-5E77-CE88-C3C5-B0E9B6F417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0026" y="2256890"/>
            <a:ext cx="1437126" cy="379471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8F4E73EB-90ED-B800-2A77-D91A3B229B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16483" y="2108019"/>
            <a:ext cx="636170" cy="664999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35694A8D-6AD6-710D-19DE-A0BFF893B8D4}"/>
              </a:ext>
            </a:extLst>
          </p:cNvPr>
          <p:cNvSpPr/>
          <p:nvPr/>
        </p:nvSpPr>
        <p:spPr>
          <a:xfrm>
            <a:off x="1551902" y="3572729"/>
            <a:ext cx="1095402" cy="58307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Good Receipt PO</a:t>
            </a:r>
          </a:p>
        </p:txBody>
      </p:sp>
      <p:pic>
        <p:nvPicPr>
          <p:cNvPr id="6" name="Picture 6" descr="Batch, file, gear, multiple, processing, files icon - Download on Iconfinder">
            <a:extLst>
              <a:ext uri="{FF2B5EF4-FFF2-40B4-BE49-F238E27FC236}">
                <a16:creationId xmlns:a16="http://schemas.microsoft.com/office/drawing/2014/main" id="{C77E1F00-B8F3-DFFF-97FB-FAB4123622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5667" y="3254793"/>
            <a:ext cx="1007658" cy="1007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" descr="3d Refresh Ui Rendering Icon Gráfico por DesignHill1024 · Creative Fabrica">
            <a:extLst>
              <a:ext uri="{FF2B5EF4-FFF2-40B4-BE49-F238E27FC236}">
                <a16:creationId xmlns:a16="http://schemas.microsoft.com/office/drawing/2014/main" id="{91D25ED7-5B7A-36ED-F869-68F4665C00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4572" y="3356048"/>
            <a:ext cx="1362081" cy="906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16ED6E98-84C9-5F5F-F1D3-DEA42380835A}"/>
              </a:ext>
            </a:extLst>
          </p:cNvPr>
          <p:cNvSpPr txBox="1"/>
          <p:nvPr/>
        </p:nvSpPr>
        <p:spPr>
          <a:xfrm>
            <a:off x="4854448" y="4262451"/>
            <a:ext cx="1250095" cy="41549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050" b="1" dirty="0">
                <a:latin typeface="Aptos" panose="020B0004020202020204" pitchFamily="34" charset="0"/>
              </a:rPr>
              <a:t>WISE</a:t>
            </a:r>
            <a:endParaRPr lang="en-US" sz="1050" b="1" dirty="0">
              <a:latin typeface="Aptos" panose="020B0004020202020204" pitchFamily="34" charset="0"/>
              <a:cs typeface="Calibri"/>
            </a:endParaRPr>
          </a:p>
          <a:p>
            <a:pPr algn="ctr"/>
            <a:r>
              <a:rPr lang="en-US" sz="1050" b="1" dirty="0">
                <a:latin typeface="Aptos" panose="020B0004020202020204" pitchFamily="34" charset="0"/>
              </a:rPr>
              <a:t>Batch Scheduler</a:t>
            </a:r>
            <a:endParaRPr lang="en-US" sz="1050" b="1" dirty="0">
              <a:latin typeface="Aptos" panose="020B0004020202020204" pitchFamily="34" charset="0"/>
              <a:cs typeface="Calibri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43FA8290-08DC-F659-EA1F-A32C17065C84}"/>
              </a:ext>
            </a:extLst>
          </p:cNvPr>
          <p:cNvSpPr txBox="1"/>
          <p:nvPr/>
        </p:nvSpPr>
        <p:spPr>
          <a:xfrm>
            <a:off x="6554572" y="4262451"/>
            <a:ext cx="1362081" cy="43088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050" b="1" dirty="0">
                <a:latin typeface="Aptos" panose="020B0004020202020204" pitchFamily="34" charset="0"/>
              </a:rPr>
              <a:t>WISE</a:t>
            </a:r>
            <a:endParaRPr lang="en-US" sz="1050" b="1" dirty="0">
              <a:latin typeface="Aptos" panose="020B0004020202020204" pitchFamily="34" charset="0"/>
              <a:cs typeface="Calibri"/>
            </a:endParaRPr>
          </a:p>
          <a:p>
            <a:pPr algn="ctr"/>
            <a:r>
              <a:rPr lang="en-US" sz="1050" b="1" dirty="0">
                <a:latin typeface="Aptos" panose="020B0004020202020204" pitchFamily="34" charset="0"/>
              </a:rPr>
              <a:t>Universal Adapter</a:t>
            </a:r>
            <a:endParaRPr lang="en-US" sz="1050" b="1" dirty="0">
              <a:latin typeface="Aptos" panose="020B0004020202020204" pitchFamily="34" charset="0"/>
              <a:cs typeface="Calibri"/>
            </a:endParaRP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56D7A0AB-385D-4822-2B72-7335A612A8F6}"/>
              </a:ext>
            </a:extLst>
          </p:cNvPr>
          <p:cNvSpPr/>
          <p:nvPr/>
        </p:nvSpPr>
        <p:spPr>
          <a:xfrm>
            <a:off x="8792280" y="3572728"/>
            <a:ext cx="1704658" cy="58307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Received Expected Receipts</a:t>
            </a:r>
          </a:p>
        </p:txBody>
      </p:sp>
      <p:cxnSp>
        <p:nvCxnSpPr>
          <p:cNvPr id="15" name="Conector recto de flecha 14">
            <a:extLst>
              <a:ext uri="{FF2B5EF4-FFF2-40B4-BE49-F238E27FC236}">
                <a16:creationId xmlns:a16="http://schemas.microsoft.com/office/drawing/2014/main" id="{63A8D7CE-3E07-16CE-FF38-976E85048365}"/>
              </a:ext>
            </a:extLst>
          </p:cNvPr>
          <p:cNvCxnSpPr>
            <a:cxnSpLocks/>
            <a:stCxn id="5" idx="3"/>
          </p:cNvCxnSpPr>
          <p:nvPr/>
        </p:nvCxnSpPr>
        <p:spPr>
          <a:xfrm>
            <a:off x="2647304" y="3864268"/>
            <a:ext cx="574495" cy="0"/>
          </a:xfrm>
          <a:prstGeom prst="straightConnector1">
            <a:avLst/>
          </a:prstGeom>
          <a:ln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de flecha 16">
            <a:extLst>
              <a:ext uri="{FF2B5EF4-FFF2-40B4-BE49-F238E27FC236}">
                <a16:creationId xmlns:a16="http://schemas.microsoft.com/office/drawing/2014/main" id="{30164C91-434B-31FA-AC9C-644614CFE6F3}"/>
              </a:ext>
            </a:extLst>
          </p:cNvPr>
          <p:cNvCxnSpPr/>
          <p:nvPr/>
        </p:nvCxnSpPr>
        <p:spPr>
          <a:xfrm>
            <a:off x="6012203" y="3881046"/>
            <a:ext cx="656589" cy="0"/>
          </a:xfrm>
          <a:prstGeom prst="straightConnector1">
            <a:avLst/>
          </a:prstGeom>
          <a:ln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ángulo 21">
            <a:extLst>
              <a:ext uri="{FF2B5EF4-FFF2-40B4-BE49-F238E27FC236}">
                <a16:creationId xmlns:a16="http://schemas.microsoft.com/office/drawing/2014/main" id="{EC392065-A13C-7A05-F980-5A5E29BBC516}"/>
              </a:ext>
            </a:extLst>
          </p:cNvPr>
          <p:cNvSpPr/>
          <p:nvPr/>
        </p:nvSpPr>
        <p:spPr>
          <a:xfrm>
            <a:off x="587229" y="1828800"/>
            <a:ext cx="10704353" cy="3506598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4" descr="Plain Blue Icon | iCloud Iconpack | Alex">
            <a:extLst>
              <a:ext uri="{FF2B5EF4-FFF2-40B4-BE49-F238E27FC236}">
                <a16:creationId xmlns:a16="http://schemas.microsoft.com/office/drawing/2014/main" id="{F42A4D68-42D1-D0EB-EF8C-1FFD5C9B4C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1309" y="3213494"/>
            <a:ext cx="1193127" cy="1193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6" name="Conector recto de flecha 25">
            <a:extLst>
              <a:ext uri="{FF2B5EF4-FFF2-40B4-BE49-F238E27FC236}">
                <a16:creationId xmlns:a16="http://schemas.microsoft.com/office/drawing/2014/main" id="{B6734FAE-871C-BE92-C416-38AB7DDE0519}"/>
              </a:ext>
            </a:extLst>
          </p:cNvPr>
          <p:cNvCxnSpPr>
            <a:cxnSpLocks/>
          </p:cNvCxnSpPr>
          <p:nvPr/>
        </p:nvCxnSpPr>
        <p:spPr>
          <a:xfrm flipV="1">
            <a:off x="4339269" y="3864267"/>
            <a:ext cx="607458" cy="8389"/>
          </a:xfrm>
          <a:prstGeom prst="straightConnector1">
            <a:avLst/>
          </a:prstGeom>
          <a:ln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CuadroTexto 30">
            <a:extLst>
              <a:ext uri="{FF2B5EF4-FFF2-40B4-BE49-F238E27FC236}">
                <a16:creationId xmlns:a16="http://schemas.microsoft.com/office/drawing/2014/main" id="{6735AB68-D1FD-FE5C-3484-D50E4ABBDAC7}"/>
              </a:ext>
            </a:extLst>
          </p:cNvPr>
          <p:cNvSpPr txBox="1"/>
          <p:nvPr/>
        </p:nvSpPr>
        <p:spPr>
          <a:xfrm>
            <a:off x="3239875" y="4277840"/>
            <a:ext cx="1095402" cy="41549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050" b="1" dirty="0">
                <a:latin typeface="Aptos" panose="020B0004020202020204" pitchFamily="34" charset="0"/>
              </a:rPr>
              <a:t>SAP</a:t>
            </a:r>
            <a:br>
              <a:rPr lang="en-US" sz="1050" b="1" dirty="0">
                <a:latin typeface="Aptos" panose="020B0004020202020204" pitchFamily="34" charset="0"/>
              </a:rPr>
            </a:br>
            <a:r>
              <a:rPr lang="en-US" sz="1050" b="1" dirty="0">
                <a:latin typeface="Aptos" panose="020B0004020202020204" pitchFamily="34" charset="0"/>
              </a:rPr>
              <a:t>Service Layer</a:t>
            </a:r>
            <a:endParaRPr lang="en-US" sz="1050" b="1" dirty="0">
              <a:latin typeface="Aptos" panose="020B0004020202020204" pitchFamily="34" charset="0"/>
              <a:cs typeface="Calibri"/>
            </a:endParaRPr>
          </a:p>
        </p:txBody>
      </p:sp>
      <p:cxnSp>
        <p:nvCxnSpPr>
          <p:cNvPr id="20" name="Conector recto de flecha 19">
            <a:extLst>
              <a:ext uri="{FF2B5EF4-FFF2-40B4-BE49-F238E27FC236}">
                <a16:creationId xmlns:a16="http://schemas.microsoft.com/office/drawing/2014/main" id="{0BE98BFE-DC6A-C81B-C519-84182E4B960D}"/>
              </a:ext>
            </a:extLst>
          </p:cNvPr>
          <p:cNvCxnSpPr/>
          <p:nvPr/>
        </p:nvCxnSpPr>
        <p:spPr>
          <a:xfrm>
            <a:off x="7902043" y="3881046"/>
            <a:ext cx="739705" cy="0"/>
          </a:xfrm>
          <a:prstGeom prst="straightConnector1">
            <a:avLst/>
          </a:prstGeom>
          <a:ln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573511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C4EA34-D86D-E84B-9518-E64C20E07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Goods Return Requests – Integration Points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C34FAB47-5959-3DBE-D81A-CA2A2AC19F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18520" y="5628064"/>
            <a:ext cx="870559" cy="910010"/>
          </a:xfrm>
          <a:prstGeom prst="rect">
            <a:avLst/>
          </a:prstGeom>
        </p:spPr>
      </p:pic>
      <p:pic>
        <p:nvPicPr>
          <p:cNvPr id="3" name="Picture 18" descr="File:SAP-Business-One-Logo.png - Wikipedia">
            <a:extLst>
              <a:ext uri="{FF2B5EF4-FFF2-40B4-BE49-F238E27FC236}">
                <a16:creationId xmlns:a16="http://schemas.microsoft.com/office/drawing/2014/main" id="{F952B7EC-5E77-CE88-C3C5-B0E9B6F417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5333" y="2256890"/>
            <a:ext cx="1437126" cy="379471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8F4E73EB-90ED-B800-2A77-D91A3B229B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41835" y="2108019"/>
            <a:ext cx="636170" cy="664999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35694A8D-6AD6-710D-19DE-A0BFF893B8D4}"/>
              </a:ext>
            </a:extLst>
          </p:cNvPr>
          <p:cNvSpPr/>
          <p:nvPr/>
        </p:nvSpPr>
        <p:spPr>
          <a:xfrm>
            <a:off x="1505518" y="3572729"/>
            <a:ext cx="1412375" cy="58307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Goods Return Requests</a:t>
            </a:r>
          </a:p>
        </p:txBody>
      </p:sp>
      <p:pic>
        <p:nvPicPr>
          <p:cNvPr id="6" name="Picture 6" descr="Batch, file, gear, multiple, processing, files icon - Download on Iconfinder">
            <a:extLst>
              <a:ext uri="{FF2B5EF4-FFF2-40B4-BE49-F238E27FC236}">
                <a16:creationId xmlns:a16="http://schemas.microsoft.com/office/drawing/2014/main" id="{C77E1F00-B8F3-DFFF-97FB-FAB4123622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6256" y="3254793"/>
            <a:ext cx="1007658" cy="1007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" descr="3d Refresh Ui Rendering Icon Gráfico por DesignHill1024 · Creative Fabrica">
            <a:extLst>
              <a:ext uri="{FF2B5EF4-FFF2-40B4-BE49-F238E27FC236}">
                <a16:creationId xmlns:a16="http://schemas.microsoft.com/office/drawing/2014/main" id="{91D25ED7-5B7A-36ED-F869-68F4665C00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5161" y="3356048"/>
            <a:ext cx="1362081" cy="906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16ED6E98-84C9-5F5F-F1D3-DEA42380835A}"/>
              </a:ext>
            </a:extLst>
          </p:cNvPr>
          <p:cNvSpPr txBox="1"/>
          <p:nvPr/>
        </p:nvSpPr>
        <p:spPr>
          <a:xfrm>
            <a:off x="5125037" y="4262451"/>
            <a:ext cx="1250095" cy="41549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050" b="1" dirty="0">
                <a:latin typeface="Aptos" panose="020B0004020202020204" pitchFamily="34" charset="0"/>
              </a:rPr>
              <a:t>WISE</a:t>
            </a:r>
            <a:endParaRPr lang="en-US" sz="1050" b="1" dirty="0">
              <a:latin typeface="Aptos" panose="020B0004020202020204" pitchFamily="34" charset="0"/>
              <a:cs typeface="Calibri"/>
            </a:endParaRPr>
          </a:p>
          <a:p>
            <a:pPr algn="ctr"/>
            <a:r>
              <a:rPr lang="en-US" sz="1050" b="1" dirty="0">
                <a:latin typeface="Aptos" panose="020B0004020202020204" pitchFamily="34" charset="0"/>
              </a:rPr>
              <a:t>Batch Scheduler</a:t>
            </a:r>
            <a:endParaRPr lang="en-US" sz="1050" b="1" dirty="0">
              <a:latin typeface="Aptos" panose="020B0004020202020204" pitchFamily="34" charset="0"/>
              <a:cs typeface="Calibri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43FA8290-08DC-F659-EA1F-A32C17065C84}"/>
              </a:ext>
            </a:extLst>
          </p:cNvPr>
          <p:cNvSpPr txBox="1"/>
          <p:nvPr/>
        </p:nvSpPr>
        <p:spPr>
          <a:xfrm>
            <a:off x="6825161" y="4262451"/>
            <a:ext cx="1362081" cy="43088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050" b="1" dirty="0">
                <a:latin typeface="Aptos" panose="020B0004020202020204" pitchFamily="34" charset="0"/>
              </a:rPr>
              <a:t>WISE</a:t>
            </a:r>
            <a:endParaRPr lang="en-US" sz="1050" b="1" dirty="0">
              <a:latin typeface="Aptos" panose="020B0004020202020204" pitchFamily="34" charset="0"/>
              <a:cs typeface="Calibri"/>
            </a:endParaRPr>
          </a:p>
          <a:p>
            <a:pPr algn="ctr"/>
            <a:r>
              <a:rPr lang="en-US" sz="1050" b="1" dirty="0">
                <a:latin typeface="Aptos" panose="020B0004020202020204" pitchFamily="34" charset="0"/>
              </a:rPr>
              <a:t>Universal Adapter</a:t>
            </a:r>
            <a:endParaRPr lang="en-US" sz="1050" b="1" dirty="0">
              <a:latin typeface="Aptos" panose="020B0004020202020204" pitchFamily="34" charset="0"/>
              <a:cs typeface="Calibri"/>
            </a:endParaRP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56D7A0AB-385D-4822-2B72-7335A612A8F6}"/>
              </a:ext>
            </a:extLst>
          </p:cNvPr>
          <p:cNvSpPr/>
          <p:nvPr/>
        </p:nvSpPr>
        <p:spPr>
          <a:xfrm>
            <a:off x="9062869" y="3572728"/>
            <a:ext cx="1095402" cy="58307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Orders</a:t>
            </a:r>
          </a:p>
        </p:txBody>
      </p:sp>
      <p:cxnSp>
        <p:nvCxnSpPr>
          <p:cNvPr id="15" name="Conector recto de flecha 14">
            <a:extLst>
              <a:ext uri="{FF2B5EF4-FFF2-40B4-BE49-F238E27FC236}">
                <a16:creationId xmlns:a16="http://schemas.microsoft.com/office/drawing/2014/main" id="{63A8D7CE-3E07-16CE-FF38-976E85048365}"/>
              </a:ext>
            </a:extLst>
          </p:cNvPr>
          <p:cNvCxnSpPr>
            <a:cxnSpLocks/>
            <a:stCxn id="5" idx="3"/>
          </p:cNvCxnSpPr>
          <p:nvPr/>
        </p:nvCxnSpPr>
        <p:spPr>
          <a:xfrm>
            <a:off x="2917893" y="3864268"/>
            <a:ext cx="57449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de flecha 16">
            <a:extLst>
              <a:ext uri="{FF2B5EF4-FFF2-40B4-BE49-F238E27FC236}">
                <a16:creationId xmlns:a16="http://schemas.microsoft.com/office/drawing/2014/main" id="{30164C91-434B-31FA-AC9C-644614CFE6F3}"/>
              </a:ext>
            </a:extLst>
          </p:cNvPr>
          <p:cNvCxnSpPr/>
          <p:nvPr/>
        </p:nvCxnSpPr>
        <p:spPr>
          <a:xfrm>
            <a:off x="6282792" y="3881046"/>
            <a:ext cx="65658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ángulo 21">
            <a:extLst>
              <a:ext uri="{FF2B5EF4-FFF2-40B4-BE49-F238E27FC236}">
                <a16:creationId xmlns:a16="http://schemas.microsoft.com/office/drawing/2014/main" id="{EC392065-A13C-7A05-F980-5A5E29BBC516}"/>
              </a:ext>
            </a:extLst>
          </p:cNvPr>
          <p:cNvSpPr/>
          <p:nvPr/>
        </p:nvSpPr>
        <p:spPr>
          <a:xfrm>
            <a:off x="587229" y="1828800"/>
            <a:ext cx="10704353" cy="3506598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4" descr="Plain Blue Icon | iCloud Iconpack | Alex">
            <a:extLst>
              <a:ext uri="{FF2B5EF4-FFF2-40B4-BE49-F238E27FC236}">
                <a16:creationId xmlns:a16="http://schemas.microsoft.com/office/drawing/2014/main" id="{F42A4D68-42D1-D0EB-EF8C-1FFD5C9B4C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1898" y="3213494"/>
            <a:ext cx="1193127" cy="1193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6" name="Conector recto de flecha 25">
            <a:extLst>
              <a:ext uri="{FF2B5EF4-FFF2-40B4-BE49-F238E27FC236}">
                <a16:creationId xmlns:a16="http://schemas.microsoft.com/office/drawing/2014/main" id="{B6734FAE-871C-BE92-C416-38AB7DDE0519}"/>
              </a:ext>
            </a:extLst>
          </p:cNvPr>
          <p:cNvCxnSpPr>
            <a:cxnSpLocks/>
          </p:cNvCxnSpPr>
          <p:nvPr/>
        </p:nvCxnSpPr>
        <p:spPr>
          <a:xfrm flipV="1">
            <a:off x="4609858" y="3864267"/>
            <a:ext cx="607458" cy="83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CuadroTexto 30">
            <a:extLst>
              <a:ext uri="{FF2B5EF4-FFF2-40B4-BE49-F238E27FC236}">
                <a16:creationId xmlns:a16="http://schemas.microsoft.com/office/drawing/2014/main" id="{6735AB68-D1FD-FE5C-3484-D50E4ABBDAC7}"/>
              </a:ext>
            </a:extLst>
          </p:cNvPr>
          <p:cNvSpPr txBox="1"/>
          <p:nvPr/>
        </p:nvSpPr>
        <p:spPr>
          <a:xfrm>
            <a:off x="3510464" y="4277840"/>
            <a:ext cx="1095402" cy="41549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050" b="1" dirty="0">
                <a:latin typeface="Aptos" panose="020B0004020202020204" pitchFamily="34" charset="0"/>
              </a:rPr>
              <a:t>SAP</a:t>
            </a:r>
            <a:br>
              <a:rPr lang="en-US" sz="1050" b="1" dirty="0">
                <a:latin typeface="Aptos" panose="020B0004020202020204" pitchFamily="34" charset="0"/>
              </a:rPr>
            </a:br>
            <a:r>
              <a:rPr lang="en-US" sz="1050" b="1" dirty="0">
                <a:latin typeface="Aptos" panose="020B0004020202020204" pitchFamily="34" charset="0"/>
              </a:rPr>
              <a:t>Service Layer</a:t>
            </a:r>
            <a:endParaRPr lang="en-US" sz="1050" b="1" dirty="0">
              <a:latin typeface="Aptos" panose="020B0004020202020204" pitchFamily="34" charset="0"/>
              <a:cs typeface="Calibri"/>
            </a:endParaRPr>
          </a:p>
        </p:txBody>
      </p:sp>
      <p:cxnSp>
        <p:nvCxnSpPr>
          <p:cNvPr id="20" name="Conector recto de flecha 19">
            <a:extLst>
              <a:ext uri="{FF2B5EF4-FFF2-40B4-BE49-F238E27FC236}">
                <a16:creationId xmlns:a16="http://schemas.microsoft.com/office/drawing/2014/main" id="{0BE98BFE-DC6A-C81B-C519-84182E4B960D}"/>
              </a:ext>
            </a:extLst>
          </p:cNvPr>
          <p:cNvCxnSpPr/>
          <p:nvPr/>
        </p:nvCxnSpPr>
        <p:spPr>
          <a:xfrm>
            <a:off x="8172632" y="3881046"/>
            <a:ext cx="73970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92849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C4EA34-D86D-E84B-9518-E64C20E07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Goods Returns – Integration Points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C34FAB47-5959-3DBE-D81A-CA2A2AC19F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18520" y="5628064"/>
            <a:ext cx="870559" cy="910010"/>
          </a:xfrm>
          <a:prstGeom prst="rect">
            <a:avLst/>
          </a:prstGeom>
        </p:spPr>
      </p:pic>
      <p:pic>
        <p:nvPicPr>
          <p:cNvPr id="3" name="Picture 18" descr="File:SAP-Business-One-Logo.png - Wikipedia">
            <a:extLst>
              <a:ext uri="{FF2B5EF4-FFF2-40B4-BE49-F238E27FC236}">
                <a16:creationId xmlns:a16="http://schemas.microsoft.com/office/drawing/2014/main" id="{F952B7EC-5E77-CE88-C3C5-B0E9B6F417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6679" y="2256890"/>
            <a:ext cx="1437126" cy="379471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8F4E73EB-90ED-B800-2A77-D91A3B229B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59042" y="2114125"/>
            <a:ext cx="636170" cy="664999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35694A8D-6AD6-710D-19DE-A0BFF893B8D4}"/>
              </a:ext>
            </a:extLst>
          </p:cNvPr>
          <p:cNvSpPr/>
          <p:nvPr/>
        </p:nvSpPr>
        <p:spPr>
          <a:xfrm>
            <a:off x="1598555" y="3544736"/>
            <a:ext cx="1095402" cy="58307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Goods Returns</a:t>
            </a:r>
          </a:p>
        </p:txBody>
      </p:sp>
      <p:pic>
        <p:nvPicPr>
          <p:cNvPr id="6" name="Picture 6" descr="Batch, file, gear, multiple, processing, files icon - Download on Iconfinder">
            <a:extLst>
              <a:ext uri="{FF2B5EF4-FFF2-40B4-BE49-F238E27FC236}">
                <a16:creationId xmlns:a16="http://schemas.microsoft.com/office/drawing/2014/main" id="{C77E1F00-B8F3-DFFF-97FB-FAB4123622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2320" y="3254793"/>
            <a:ext cx="1007658" cy="1007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" descr="3d Refresh Ui Rendering Icon Gráfico por DesignHill1024 · Creative Fabrica">
            <a:extLst>
              <a:ext uri="{FF2B5EF4-FFF2-40B4-BE49-F238E27FC236}">
                <a16:creationId xmlns:a16="http://schemas.microsoft.com/office/drawing/2014/main" id="{91D25ED7-5B7A-36ED-F869-68F4665C00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1225" y="3356048"/>
            <a:ext cx="1362081" cy="906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16ED6E98-84C9-5F5F-F1D3-DEA42380835A}"/>
              </a:ext>
            </a:extLst>
          </p:cNvPr>
          <p:cNvSpPr txBox="1"/>
          <p:nvPr/>
        </p:nvSpPr>
        <p:spPr>
          <a:xfrm>
            <a:off x="4901101" y="4262451"/>
            <a:ext cx="1250095" cy="41549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050" b="1" dirty="0">
                <a:latin typeface="Aptos" panose="020B0004020202020204" pitchFamily="34" charset="0"/>
              </a:rPr>
              <a:t>WISE</a:t>
            </a:r>
            <a:endParaRPr lang="en-US" sz="1050" b="1" dirty="0">
              <a:latin typeface="Aptos" panose="020B0004020202020204" pitchFamily="34" charset="0"/>
              <a:cs typeface="Calibri"/>
            </a:endParaRPr>
          </a:p>
          <a:p>
            <a:pPr algn="ctr"/>
            <a:r>
              <a:rPr lang="en-US" sz="1050" b="1" dirty="0">
                <a:latin typeface="Aptos" panose="020B0004020202020204" pitchFamily="34" charset="0"/>
              </a:rPr>
              <a:t>Batch Scheduler</a:t>
            </a:r>
            <a:endParaRPr lang="en-US" sz="1050" b="1" dirty="0">
              <a:latin typeface="Aptos" panose="020B0004020202020204" pitchFamily="34" charset="0"/>
              <a:cs typeface="Calibri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43FA8290-08DC-F659-EA1F-A32C17065C84}"/>
              </a:ext>
            </a:extLst>
          </p:cNvPr>
          <p:cNvSpPr txBox="1"/>
          <p:nvPr/>
        </p:nvSpPr>
        <p:spPr>
          <a:xfrm>
            <a:off x="6601225" y="4262451"/>
            <a:ext cx="1362081" cy="43088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050" b="1" dirty="0">
                <a:latin typeface="Aptos" panose="020B0004020202020204" pitchFamily="34" charset="0"/>
              </a:rPr>
              <a:t>WISE</a:t>
            </a:r>
            <a:endParaRPr lang="en-US" sz="1050" b="1" dirty="0">
              <a:latin typeface="Aptos" panose="020B0004020202020204" pitchFamily="34" charset="0"/>
              <a:cs typeface="Calibri"/>
            </a:endParaRPr>
          </a:p>
          <a:p>
            <a:pPr algn="ctr"/>
            <a:r>
              <a:rPr lang="en-US" sz="1050" b="1" dirty="0">
                <a:latin typeface="Aptos" panose="020B0004020202020204" pitchFamily="34" charset="0"/>
              </a:rPr>
              <a:t>Universal Adapter</a:t>
            </a:r>
            <a:endParaRPr lang="en-US" sz="1050" b="1" dirty="0">
              <a:latin typeface="Aptos" panose="020B0004020202020204" pitchFamily="34" charset="0"/>
              <a:cs typeface="Calibri"/>
            </a:endParaRP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56D7A0AB-385D-4822-2B72-7335A612A8F6}"/>
              </a:ext>
            </a:extLst>
          </p:cNvPr>
          <p:cNvSpPr/>
          <p:nvPr/>
        </p:nvSpPr>
        <p:spPr>
          <a:xfrm>
            <a:off x="8838932" y="3572728"/>
            <a:ext cx="1113715" cy="58307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Shipped Order</a:t>
            </a:r>
          </a:p>
        </p:txBody>
      </p:sp>
      <p:cxnSp>
        <p:nvCxnSpPr>
          <p:cNvPr id="15" name="Conector recto de flecha 14">
            <a:extLst>
              <a:ext uri="{FF2B5EF4-FFF2-40B4-BE49-F238E27FC236}">
                <a16:creationId xmlns:a16="http://schemas.microsoft.com/office/drawing/2014/main" id="{63A8D7CE-3E07-16CE-FF38-976E85048365}"/>
              </a:ext>
            </a:extLst>
          </p:cNvPr>
          <p:cNvCxnSpPr>
            <a:cxnSpLocks/>
            <a:stCxn id="5" idx="3"/>
          </p:cNvCxnSpPr>
          <p:nvPr/>
        </p:nvCxnSpPr>
        <p:spPr>
          <a:xfrm>
            <a:off x="2693957" y="3836275"/>
            <a:ext cx="574495" cy="0"/>
          </a:xfrm>
          <a:prstGeom prst="straightConnector1">
            <a:avLst/>
          </a:prstGeom>
          <a:ln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de flecha 16">
            <a:extLst>
              <a:ext uri="{FF2B5EF4-FFF2-40B4-BE49-F238E27FC236}">
                <a16:creationId xmlns:a16="http://schemas.microsoft.com/office/drawing/2014/main" id="{30164C91-434B-31FA-AC9C-644614CFE6F3}"/>
              </a:ext>
            </a:extLst>
          </p:cNvPr>
          <p:cNvCxnSpPr/>
          <p:nvPr/>
        </p:nvCxnSpPr>
        <p:spPr>
          <a:xfrm>
            <a:off x="6058856" y="3881046"/>
            <a:ext cx="656589" cy="0"/>
          </a:xfrm>
          <a:prstGeom prst="straightConnector1">
            <a:avLst/>
          </a:prstGeom>
          <a:ln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ángulo 21">
            <a:extLst>
              <a:ext uri="{FF2B5EF4-FFF2-40B4-BE49-F238E27FC236}">
                <a16:creationId xmlns:a16="http://schemas.microsoft.com/office/drawing/2014/main" id="{EC392065-A13C-7A05-F980-5A5E29BBC516}"/>
              </a:ext>
            </a:extLst>
          </p:cNvPr>
          <p:cNvSpPr/>
          <p:nvPr/>
        </p:nvSpPr>
        <p:spPr>
          <a:xfrm>
            <a:off x="587229" y="1828800"/>
            <a:ext cx="10704353" cy="3506598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4" descr="Plain Blue Icon | iCloud Iconpack | Alex">
            <a:extLst>
              <a:ext uri="{FF2B5EF4-FFF2-40B4-BE49-F238E27FC236}">
                <a16:creationId xmlns:a16="http://schemas.microsoft.com/office/drawing/2014/main" id="{F42A4D68-42D1-D0EB-EF8C-1FFD5C9B4C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7962" y="3213494"/>
            <a:ext cx="1193127" cy="1193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6" name="Conector recto de flecha 25">
            <a:extLst>
              <a:ext uri="{FF2B5EF4-FFF2-40B4-BE49-F238E27FC236}">
                <a16:creationId xmlns:a16="http://schemas.microsoft.com/office/drawing/2014/main" id="{B6734FAE-871C-BE92-C416-38AB7DDE0519}"/>
              </a:ext>
            </a:extLst>
          </p:cNvPr>
          <p:cNvCxnSpPr>
            <a:cxnSpLocks/>
          </p:cNvCxnSpPr>
          <p:nvPr/>
        </p:nvCxnSpPr>
        <p:spPr>
          <a:xfrm flipV="1">
            <a:off x="4385922" y="3864267"/>
            <a:ext cx="607458" cy="8389"/>
          </a:xfrm>
          <a:prstGeom prst="straightConnector1">
            <a:avLst/>
          </a:prstGeom>
          <a:ln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CuadroTexto 30">
            <a:extLst>
              <a:ext uri="{FF2B5EF4-FFF2-40B4-BE49-F238E27FC236}">
                <a16:creationId xmlns:a16="http://schemas.microsoft.com/office/drawing/2014/main" id="{6735AB68-D1FD-FE5C-3484-D50E4ABBDAC7}"/>
              </a:ext>
            </a:extLst>
          </p:cNvPr>
          <p:cNvSpPr txBox="1"/>
          <p:nvPr/>
        </p:nvSpPr>
        <p:spPr>
          <a:xfrm>
            <a:off x="3286528" y="4277840"/>
            <a:ext cx="1095402" cy="41549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050" b="1" dirty="0">
                <a:latin typeface="Aptos" panose="020B0004020202020204" pitchFamily="34" charset="0"/>
              </a:rPr>
              <a:t>SAP</a:t>
            </a:r>
            <a:br>
              <a:rPr lang="en-US" sz="1050" b="1" dirty="0">
                <a:latin typeface="Aptos" panose="020B0004020202020204" pitchFamily="34" charset="0"/>
              </a:rPr>
            </a:br>
            <a:r>
              <a:rPr lang="en-US" sz="1050" b="1" dirty="0">
                <a:latin typeface="Aptos" panose="020B0004020202020204" pitchFamily="34" charset="0"/>
              </a:rPr>
              <a:t>Service Layer</a:t>
            </a:r>
            <a:endParaRPr lang="en-US" sz="1050" b="1" dirty="0">
              <a:latin typeface="Aptos" panose="020B0004020202020204" pitchFamily="34" charset="0"/>
              <a:cs typeface="Calibri"/>
            </a:endParaRPr>
          </a:p>
        </p:txBody>
      </p:sp>
      <p:cxnSp>
        <p:nvCxnSpPr>
          <p:cNvPr id="20" name="Conector recto de flecha 19">
            <a:extLst>
              <a:ext uri="{FF2B5EF4-FFF2-40B4-BE49-F238E27FC236}">
                <a16:creationId xmlns:a16="http://schemas.microsoft.com/office/drawing/2014/main" id="{0BE98BFE-DC6A-C81B-C519-84182E4B960D}"/>
              </a:ext>
            </a:extLst>
          </p:cNvPr>
          <p:cNvCxnSpPr/>
          <p:nvPr/>
        </p:nvCxnSpPr>
        <p:spPr>
          <a:xfrm>
            <a:off x="7948696" y="3881046"/>
            <a:ext cx="739705" cy="0"/>
          </a:xfrm>
          <a:prstGeom prst="straightConnector1">
            <a:avLst/>
          </a:prstGeom>
          <a:ln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10033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C4EA34-D86D-E84B-9518-E64C20E07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Inventory Transactions – Integration Points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C34FAB47-5959-3DBE-D81A-CA2A2AC19F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18520" y="5628064"/>
            <a:ext cx="870559" cy="910010"/>
          </a:xfrm>
          <a:prstGeom prst="rect">
            <a:avLst/>
          </a:prstGeom>
        </p:spPr>
      </p:pic>
      <p:pic>
        <p:nvPicPr>
          <p:cNvPr id="3" name="Picture 18" descr="File:SAP-Business-One-Logo.png - Wikipedia">
            <a:extLst>
              <a:ext uri="{FF2B5EF4-FFF2-40B4-BE49-F238E27FC236}">
                <a16:creationId xmlns:a16="http://schemas.microsoft.com/office/drawing/2014/main" id="{F952B7EC-5E77-CE88-C3C5-B0E9B6F417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6009" y="2256890"/>
            <a:ext cx="1437126" cy="379471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8F4E73EB-90ED-B800-2A77-D91A3B229B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78887" y="2108019"/>
            <a:ext cx="636170" cy="664999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35694A8D-6AD6-710D-19DE-A0BFF893B8D4}"/>
              </a:ext>
            </a:extLst>
          </p:cNvPr>
          <p:cNvSpPr/>
          <p:nvPr/>
        </p:nvSpPr>
        <p:spPr>
          <a:xfrm>
            <a:off x="1536837" y="2980119"/>
            <a:ext cx="1095402" cy="58307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Goods Receipt</a:t>
            </a:r>
          </a:p>
        </p:txBody>
      </p:sp>
      <p:pic>
        <p:nvPicPr>
          <p:cNvPr id="6" name="Picture 6" descr="Batch, file, gear, multiple, processing, files icon - Download on Iconfinder">
            <a:extLst>
              <a:ext uri="{FF2B5EF4-FFF2-40B4-BE49-F238E27FC236}">
                <a16:creationId xmlns:a16="http://schemas.microsoft.com/office/drawing/2014/main" id="{C77E1F00-B8F3-DFFF-97FB-FAB4123622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4254" y="3254793"/>
            <a:ext cx="1007658" cy="1007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" descr="3d Refresh Ui Rendering Icon Gráfico por DesignHill1024 · Creative Fabrica">
            <a:extLst>
              <a:ext uri="{FF2B5EF4-FFF2-40B4-BE49-F238E27FC236}">
                <a16:creationId xmlns:a16="http://schemas.microsoft.com/office/drawing/2014/main" id="{91D25ED7-5B7A-36ED-F869-68F4665C00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3159" y="3356048"/>
            <a:ext cx="1362081" cy="906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16ED6E98-84C9-5F5F-F1D3-DEA42380835A}"/>
              </a:ext>
            </a:extLst>
          </p:cNvPr>
          <p:cNvSpPr txBox="1"/>
          <p:nvPr/>
        </p:nvSpPr>
        <p:spPr>
          <a:xfrm>
            <a:off x="5153035" y="4262451"/>
            <a:ext cx="1250095" cy="41549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050" b="1" dirty="0">
                <a:latin typeface="Aptos" panose="020B0004020202020204" pitchFamily="34" charset="0"/>
              </a:rPr>
              <a:t>WISE</a:t>
            </a:r>
            <a:endParaRPr lang="en-US" sz="1050" b="1" dirty="0">
              <a:latin typeface="Aptos" panose="020B0004020202020204" pitchFamily="34" charset="0"/>
              <a:cs typeface="Calibri"/>
            </a:endParaRPr>
          </a:p>
          <a:p>
            <a:pPr algn="ctr"/>
            <a:r>
              <a:rPr lang="en-US" sz="1050" b="1" dirty="0">
                <a:latin typeface="Aptos" panose="020B0004020202020204" pitchFamily="34" charset="0"/>
              </a:rPr>
              <a:t>Batch Scheduler</a:t>
            </a:r>
            <a:endParaRPr lang="en-US" sz="1050" b="1" dirty="0">
              <a:latin typeface="Aptos" panose="020B0004020202020204" pitchFamily="34" charset="0"/>
              <a:cs typeface="Calibri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43FA8290-08DC-F659-EA1F-A32C17065C84}"/>
              </a:ext>
            </a:extLst>
          </p:cNvPr>
          <p:cNvSpPr txBox="1"/>
          <p:nvPr/>
        </p:nvSpPr>
        <p:spPr>
          <a:xfrm>
            <a:off x="6853159" y="4262451"/>
            <a:ext cx="1362081" cy="43088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050" b="1" dirty="0">
                <a:latin typeface="Aptos" panose="020B0004020202020204" pitchFamily="34" charset="0"/>
              </a:rPr>
              <a:t>WISE</a:t>
            </a:r>
            <a:endParaRPr lang="en-US" sz="1050" b="1" dirty="0">
              <a:latin typeface="Aptos" panose="020B0004020202020204" pitchFamily="34" charset="0"/>
              <a:cs typeface="Calibri"/>
            </a:endParaRPr>
          </a:p>
          <a:p>
            <a:pPr algn="ctr"/>
            <a:r>
              <a:rPr lang="en-US" sz="1050" b="1" dirty="0">
                <a:latin typeface="Aptos" panose="020B0004020202020204" pitchFamily="34" charset="0"/>
              </a:rPr>
              <a:t>Universal Adapter</a:t>
            </a:r>
            <a:endParaRPr lang="en-US" sz="1050" b="1" dirty="0">
              <a:latin typeface="Aptos" panose="020B0004020202020204" pitchFamily="34" charset="0"/>
              <a:cs typeface="Calibri"/>
            </a:endParaRP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56D7A0AB-385D-4822-2B72-7335A612A8F6}"/>
              </a:ext>
            </a:extLst>
          </p:cNvPr>
          <p:cNvSpPr/>
          <p:nvPr/>
        </p:nvSpPr>
        <p:spPr>
          <a:xfrm>
            <a:off x="9173084" y="2980119"/>
            <a:ext cx="1286532" cy="58307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Inventory Adjustments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47563728-F00E-7D44-8DAD-30C8D053FA45}"/>
              </a:ext>
            </a:extLst>
          </p:cNvPr>
          <p:cNvSpPr/>
          <p:nvPr/>
        </p:nvSpPr>
        <p:spPr>
          <a:xfrm>
            <a:off x="9173083" y="4223452"/>
            <a:ext cx="1286531" cy="58307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Physical and Cycle Counts</a:t>
            </a:r>
          </a:p>
        </p:txBody>
      </p:sp>
      <p:cxnSp>
        <p:nvCxnSpPr>
          <p:cNvPr id="15" name="Conector recto de flecha 14">
            <a:extLst>
              <a:ext uri="{FF2B5EF4-FFF2-40B4-BE49-F238E27FC236}">
                <a16:creationId xmlns:a16="http://schemas.microsoft.com/office/drawing/2014/main" id="{63A8D7CE-3E07-16CE-FF38-976E85048365}"/>
              </a:ext>
            </a:extLst>
          </p:cNvPr>
          <p:cNvCxnSpPr>
            <a:cxnSpLocks/>
            <a:stCxn id="5" idx="3"/>
            <a:endCxn id="23" idx="1"/>
          </p:cNvCxnSpPr>
          <p:nvPr/>
        </p:nvCxnSpPr>
        <p:spPr>
          <a:xfrm>
            <a:off x="2632239" y="3271658"/>
            <a:ext cx="837657" cy="538400"/>
          </a:xfrm>
          <a:prstGeom prst="straightConnector1">
            <a:avLst/>
          </a:prstGeom>
          <a:ln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de flecha 16">
            <a:extLst>
              <a:ext uri="{FF2B5EF4-FFF2-40B4-BE49-F238E27FC236}">
                <a16:creationId xmlns:a16="http://schemas.microsoft.com/office/drawing/2014/main" id="{30164C91-434B-31FA-AC9C-644614CFE6F3}"/>
              </a:ext>
            </a:extLst>
          </p:cNvPr>
          <p:cNvCxnSpPr/>
          <p:nvPr/>
        </p:nvCxnSpPr>
        <p:spPr>
          <a:xfrm>
            <a:off x="6310790" y="3881046"/>
            <a:ext cx="656589" cy="0"/>
          </a:xfrm>
          <a:prstGeom prst="straightConnector1">
            <a:avLst/>
          </a:prstGeom>
          <a:ln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cto de flecha 18">
            <a:extLst>
              <a:ext uri="{FF2B5EF4-FFF2-40B4-BE49-F238E27FC236}">
                <a16:creationId xmlns:a16="http://schemas.microsoft.com/office/drawing/2014/main" id="{35316753-D82B-9FA0-832A-49BBDDD4B44E}"/>
              </a:ext>
            </a:extLst>
          </p:cNvPr>
          <p:cNvCxnSpPr>
            <a:cxnSpLocks/>
            <a:stCxn id="7" idx="3"/>
            <a:endCxn id="12" idx="1"/>
          </p:cNvCxnSpPr>
          <p:nvPr/>
        </p:nvCxnSpPr>
        <p:spPr>
          <a:xfrm flipV="1">
            <a:off x="8215240" y="3271658"/>
            <a:ext cx="957844" cy="537592"/>
          </a:xfrm>
          <a:prstGeom prst="straightConnector1">
            <a:avLst/>
          </a:prstGeom>
          <a:ln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recto de flecha 20">
            <a:extLst>
              <a:ext uri="{FF2B5EF4-FFF2-40B4-BE49-F238E27FC236}">
                <a16:creationId xmlns:a16="http://schemas.microsoft.com/office/drawing/2014/main" id="{5F13512E-2FA5-AA25-9E31-3DD4B36DB9E9}"/>
              </a:ext>
            </a:extLst>
          </p:cNvPr>
          <p:cNvCxnSpPr>
            <a:cxnSpLocks/>
            <a:stCxn id="7" idx="3"/>
            <a:endCxn id="13" idx="1"/>
          </p:cNvCxnSpPr>
          <p:nvPr/>
        </p:nvCxnSpPr>
        <p:spPr>
          <a:xfrm>
            <a:off x="8215240" y="3809250"/>
            <a:ext cx="957843" cy="705741"/>
          </a:xfrm>
          <a:prstGeom prst="straightConnector1">
            <a:avLst/>
          </a:prstGeom>
          <a:ln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ángulo 21">
            <a:extLst>
              <a:ext uri="{FF2B5EF4-FFF2-40B4-BE49-F238E27FC236}">
                <a16:creationId xmlns:a16="http://schemas.microsoft.com/office/drawing/2014/main" id="{EC392065-A13C-7A05-F980-5A5E29BBC516}"/>
              </a:ext>
            </a:extLst>
          </p:cNvPr>
          <p:cNvSpPr/>
          <p:nvPr/>
        </p:nvSpPr>
        <p:spPr>
          <a:xfrm>
            <a:off x="587229" y="1828800"/>
            <a:ext cx="10704353" cy="3506598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4" descr="Plain Blue Icon | iCloud Iconpack | Alex">
            <a:extLst>
              <a:ext uri="{FF2B5EF4-FFF2-40B4-BE49-F238E27FC236}">
                <a16:creationId xmlns:a16="http://schemas.microsoft.com/office/drawing/2014/main" id="{F42A4D68-42D1-D0EB-EF8C-1FFD5C9B4C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9896" y="3213494"/>
            <a:ext cx="1193127" cy="1193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6" name="Conector recto de flecha 25">
            <a:extLst>
              <a:ext uri="{FF2B5EF4-FFF2-40B4-BE49-F238E27FC236}">
                <a16:creationId xmlns:a16="http://schemas.microsoft.com/office/drawing/2014/main" id="{B6734FAE-871C-BE92-C416-38AB7DDE0519}"/>
              </a:ext>
            </a:extLst>
          </p:cNvPr>
          <p:cNvCxnSpPr>
            <a:cxnSpLocks/>
          </p:cNvCxnSpPr>
          <p:nvPr/>
        </p:nvCxnSpPr>
        <p:spPr>
          <a:xfrm flipV="1">
            <a:off x="4637856" y="3864267"/>
            <a:ext cx="607458" cy="8389"/>
          </a:xfrm>
          <a:prstGeom prst="straightConnector1">
            <a:avLst/>
          </a:prstGeom>
          <a:ln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CuadroTexto 30">
            <a:extLst>
              <a:ext uri="{FF2B5EF4-FFF2-40B4-BE49-F238E27FC236}">
                <a16:creationId xmlns:a16="http://schemas.microsoft.com/office/drawing/2014/main" id="{6735AB68-D1FD-FE5C-3484-D50E4ABBDAC7}"/>
              </a:ext>
            </a:extLst>
          </p:cNvPr>
          <p:cNvSpPr txBox="1"/>
          <p:nvPr/>
        </p:nvSpPr>
        <p:spPr>
          <a:xfrm>
            <a:off x="3538462" y="4277840"/>
            <a:ext cx="1095402" cy="41549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050" b="1" dirty="0">
                <a:latin typeface="Aptos" panose="020B0004020202020204" pitchFamily="34" charset="0"/>
              </a:rPr>
              <a:t>SAP</a:t>
            </a:r>
            <a:br>
              <a:rPr lang="en-US" sz="1050" b="1" dirty="0">
                <a:latin typeface="Aptos" panose="020B0004020202020204" pitchFamily="34" charset="0"/>
              </a:rPr>
            </a:br>
            <a:r>
              <a:rPr lang="en-US" sz="1050" b="1" dirty="0">
                <a:latin typeface="Aptos" panose="020B0004020202020204" pitchFamily="34" charset="0"/>
              </a:rPr>
              <a:t>Service Layer</a:t>
            </a:r>
            <a:endParaRPr lang="en-US" sz="1050" b="1" dirty="0">
              <a:latin typeface="Aptos" panose="020B0004020202020204" pitchFamily="34" charset="0"/>
              <a:cs typeface="Calibri"/>
            </a:endParaRP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1756CC20-FCF4-22D5-5AE4-5AF1427447CF}"/>
              </a:ext>
            </a:extLst>
          </p:cNvPr>
          <p:cNvSpPr/>
          <p:nvPr/>
        </p:nvSpPr>
        <p:spPr>
          <a:xfrm>
            <a:off x="1536837" y="4223452"/>
            <a:ext cx="1095402" cy="58307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Goods Issue</a:t>
            </a:r>
          </a:p>
        </p:txBody>
      </p:sp>
      <p:cxnSp>
        <p:nvCxnSpPr>
          <p:cNvPr id="24" name="Conector recto de flecha 23">
            <a:extLst>
              <a:ext uri="{FF2B5EF4-FFF2-40B4-BE49-F238E27FC236}">
                <a16:creationId xmlns:a16="http://schemas.microsoft.com/office/drawing/2014/main" id="{EAC3D9EF-4E55-6ABC-B4A5-68FA7A689FF2}"/>
              </a:ext>
            </a:extLst>
          </p:cNvPr>
          <p:cNvCxnSpPr>
            <a:stCxn id="14" idx="3"/>
            <a:endCxn id="23" idx="1"/>
          </p:cNvCxnSpPr>
          <p:nvPr/>
        </p:nvCxnSpPr>
        <p:spPr>
          <a:xfrm flipV="1">
            <a:off x="2632239" y="3810058"/>
            <a:ext cx="837657" cy="704933"/>
          </a:xfrm>
          <a:prstGeom prst="straightConnector1">
            <a:avLst/>
          </a:prstGeom>
          <a:ln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00366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C4EA34-D86D-E84B-9518-E64C20E077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2392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Service Layer – API Calls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C34FAB47-5959-3DBE-D81A-CA2A2AC19F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18520" y="5628064"/>
            <a:ext cx="870559" cy="91001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9F3D11E5-8E99-91C3-631F-BA5F30FF85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6291" y="1025990"/>
            <a:ext cx="8478108" cy="5561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88449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C4EA34-D86D-E84B-9518-E64C20E077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2392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Service Layer – API Calls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C34FAB47-5959-3DBE-D81A-CA2A2AC19F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18520" y="5628064"/>
            <a:ext cx="870559" cy="91001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337828C-1FD7-EF4B-96D8-E738BCD6A0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2400" y="1155737"/>
            <a:ext cx="8387186" cy="5462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3115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C4EA34-D86D-E84B-9518-E64C20E077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2392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Service Layer – API Calls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C34FAB47-5959-3DBE-D81A-CA2A2AC19F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18520" y="5628064"/>
            <a:ext cx="870559" cy="91001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4A21D06-B8C9-B791-C255-29EBE4C8DD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9345" y="1109592"/>
            <a:ext cx="8454541" cy="5591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35922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C4EA34-D86D-E84B-9518-E64C20E077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2392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Service Layer – API Calls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C34FAB47-5959-3DBE-D81A-CA2A2AC19F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18520" y="5628064"/>
            <a:ext cx="870559" cy="91001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826396A-DD8E-F220-4C17-AB08E5F6A2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5599" y="989046"/>
            <a:ext cx="8395455" cy="5636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25959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C4EA34-D86D-E84B-9518-E64C20E077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2392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Service Layer – API Calls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C34FAB47-5959-3DBE-D81A-CA2A2AC19F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18520" y="5628064"/>
            <a:ext cx="870559" cy="91001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485C630-57A8-ECFA-620C-34493F82DA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8507" y="1463696"/>
            <a:ext cx="8604539" cy="2789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806407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6876FBD92F78549B474F243308ECD65" ma:contentTypeVersion="7" ma:contentTypeDescription="Create a new document." ma:contentTypeScope="" ma:versionID="dbf0b8007d26f2061055459bb23efdf4">
  <xsd:schema xmlns:xsd="http://www.w3.org/2001/XMLSchema" xmlns:xs="http://www.w3.org/2001/XMLSchema" xmlns:p="http://schemas.microsoft.com/office/2006/metadata/properties" xmlns:ns3="d3f5b053-677a-48c3-9611-b9a4b8243f86" targetNamespace="http://schemas.microsoft.com/office/2006/metadata/properties" ma:root="true" ma:fieldsID="c745abd51df85f5f435383b63180e441" ns3:_="">
    <xsd:import namespace="d3f5b053-677a-48c3-9611-b9a4b8243f86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ObjectDetectorVersion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f5b053-677a-48c3-9611-b9a4b8243f8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ACEF786-C79B-4CC3-93F6-874B7A21C112}">
  <ds:schemaRefs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schemas.microsoft.com/office/2006/metadata/properties"/>
    <ds:schemaRef ds:uri="d3f5b053-677a-48c3-9611-b9a4b8243f86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E7414306-A4A6-4C81-886A-53E71EE2463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50A8224-5749-41E7-99FD-C6DF6CA465B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3f5b053-677a-48c3-9611-b9a4b8243f8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626</TotalTime>
  <Words>373</Words>
  <Application>Microsoft Office PowerPoint</Application>
  <PresentationFormat>Widescreen</PresentationFormat>
  <Paragraphs>140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Tema de Office</vt:lpstr>
      <vt:lpstr>BWISE WMS Connector v1.0 Technical and functional documentation</vt:lpstr>
      <vt:lpstr>BWISE WMS Connector Integration Components</vt:lpstr>
      <vt:lpstr>BWISE WMS Connector Solution Architecture Diagram</vt:lpstr>
      <vt:lpstr>Data Flow From B1 to WISE</vt:lpstr>
      <vt:lpstr>Data Flow From WISE to B1</vt:lpstr>
      <vt:lpstr>xReference Table</vt:lpstr>
      <vt:lpstr>Business Partners – Integration Points</vt:lpstr>
      <vt:lpstr>Items – Integration Points</vt:lpstr>
      <vt:lpstr>Sales Orders – Integration Points</vt:lpstr>
      <vt:lpstr>Pick Lists – Integration Points</vt:lpstr>
      <vt:lpstr>Delivery Notes – Integration Points</vt:lpstr>
      <vt:lpstr>Return Requests – Integration Points</vt:lpstr>
      <vt:lpstr>Returns – Integration Points</vt:lpstr>
      <vt:lpstr>Purchase Orders – Integration Points</vt:lpstr>
      <vt:lpstr>Goods Receipt PO – Integration Points</vt:lpstr>
      <vt:lpstr>Goods Return Requests – Integration Points</vt:lpstr>
      <vt:lpstr>Goods Returns – Integration Points</vt:lpstr>
      <vt:lpstr>Inventory Transactions – Integration Points</vt:lpstr>
      <vt:lpstr>Service Layer – API Calls</vt:lpstr>
      <vt:lpstr>Service Layer – API Calls</vt:lpstr>
      <vt:lpstr>Service Layer – API Calls</vt:lpstr>
      <vt:lpstr>Service Layer – API Calls</vt:lpstr>
      <vt:lpstr>Service Layer – API Calls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SAP B1 – WISE Interface</dc:title>
  <dc:creator>Cristina Cabrales</dc:creator>
  <cp:lastModifiedBy>Cristina Cabrales</cp:lastModifiedBy>
  <cp:revision>128</cp:revision>
  <dcterms:created xsi:type="dcterms:W3CDTF">2023-05-29T18:06:25Z</dcterms:created>
  <dcterms:modified xsi:type="dcterms:W3CDTF">2024-04-25T01:45:03Z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0x01010036876FBD92F78549B474F243308ECD65</vt:lpwstr>
  </property>
</Properties>
</file>